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711" r:id="rId3"/>
    <p:sldMasterId id="2147483713" r:id="rId4"/>
    <p:sldMasterId id="2147483729" r:id="rId5"/>
    <p:sldMasterId id="2147483762" r:id="rId6"/>
    <p:sldMasterId id="2147483780" r:id="rId7"/>
    <p:sldMasterId id="2147483795" r:id="rId8"/>
    <p:sldMasterId id="2147483798" r:id="rId9"/>
    <p:sldMasterId id="2147483804" r:id="rId10"/>
  </p:sldMasterIdLst>
  <p:notesMasterIdLst>
    <p:notesMasterId r:id="rId71"/>
  </p:notesMasterIdLst>
  <p:sldIdLst>
    <p:sldId id="269" r:id="rId11"/>
    <p:sldId id="2147471234" r:id="rId12"/>
    <p:sldId id="2147471240" r:id="rId13"/>
    <p:sldId id="2222" r:id="rId14"/>
    <p:sldId id="2221" r:id="rId15"/>
    <p:sldId id="2218" r:id="rId16"/>
    <p:sldId id="2147471237" r:id="rId17"/>
    <p:sldId id="256" r:id="rId18"/>
    <p:sldId id="339" r:id="rId19"/>
    <p:sldId id="352" r:id="rId20"/>
    <p:sldId id="258" r:id="rId21"/>
    <p:sldId id="354" r:id="rId22"/>
    <p:sldId id="351" r:id="rId23"/>
    <p:sldId id="353" r:id="rId24"/>
    <p:sldId id="341" r:id="rId25"/>
    <p:sldId id="266" r:id="rId26"/>
    <p:sldId id="350" r:id="rId27"/>
    <p:sldId id="2147471235" r:id="rId28"/>
    <p:sldId id="2147471236" r:id="rId29"/>
    <p:sldId id="338" r:id="rId30"/>
    <p:sldId id="263" r:id="rId31"/>
    <p:sldId id="355" r:id="rId32"/>
    <p:sldId id="2147471239" r:id="rId33"/>
    <p:sldId id="2147471241" r:id="rId34"/>
    <p:sldId id="2147471242" r:id="rId35"/>
    <p:sldId id="270" r:id="rId36"/>
    <p:sldId id="271" r:id="rId37"/>
    <p:sldId id="2147471243" r:id="rId38"/>
    <p:sldId id="274" r:id="rId39"/>
    <p:sldId id="275" r:id="rId40"/>
    <p:sldId id="276" r:id="rId41"/>
    <p:sldId id="277" r:id="rId42"/>
    <p:sldId id="278" r:id="rId43"/>
    <p:sldId id="280" r:id="rId44"/>
    <p:sldId id="281" r:id="rId45"/>
    <p:sldId id="282" r:id="rId46"/>
    <p:sldId id="283" r:id="rId47"/>
    <p:sldId id="284" r:id="rId48"/>
    <p:sldId id="285" r:id="rId49"/>
    <p:sldId id="301" r:id="rId50"/>
    <p:sldId id="287" r:id="rId51"/>
    <p:sldId id="290" r:id="rId52"/>
    <p:sldId id="291" r:id="rId53"/>
    <p:sldId id="293" r:id="rId54"/>
    <p:sldId id="295" r:id="rId55"/>
    <p:sldId id="296" r:id="rId56"/>
    <p:sldId id="297" r:id="rId57"/>
    <p:sldId id="298" r:id="rId58"/>
    <p:sldId id="299" r:id="rId59"/>
    <p:sldId id="2147471238" r:id="rId60"/>
    <p:sldId id="913" r:id="rId61"/>
    <p:sldId id="2134806158" r:id="rId62"/>
    <p:sldId id="2134806159" r:id="rId63"/>
    <p:sldId id="2134806161" r:id="rId64"/>
    <p:sldId id="2134806162" r:id="rId65"/>
    <p:sldId id="2134806163" r:id="rId66"/>
    <p:sldId id="2134806164" r:id="rId67"/>
    <p:sldId id="2134806160" r:id="rId68"/>
    <p:sldId id="273" r:id="rId69"/>
    <p:sldId id="26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1" autoAdjust="0"/>
    <p:restoredTop sz="94656" autoAdjust="0"/>
  </p:normalViewPr>
  <p:slideViewPr>
    <p:cSldViewPr snapToGrid="0" showGuides="1">
      <p:cViewPr varScale="1">
        <p:scale>
          <a:sx n="77" d="100"/>
          <a:sy n="77" d="100"/>
        </p:scale>
        <p:origin x="569" y="5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1.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4.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7.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D1A75-BEAD-4753-9998-357F52375FC6}"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7B177-E1C3-4F04-889A-A76B47475EB3}" type="slidenum">
              <a:rPr lang="en-GB" smtClean="0"/>
              <a:t>‹#›</a:t>
            </a:fld>
            <a:endParaRPr lang="en-GB"/>
          </a:p>
        </p:txBody>
      </p:sp>
    </p:spTree>
    <p:extLst>
      <p:ext uri="{BB962C8B-B14F-4D97-AF65-F5344CB8AC3E}">
        <p14:creationId xmlns:p14="http://schemas.microsoft.com/office/powerpoint/2010/main" val="360875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94A08-11CC-4C22-B389-18E911595DC4}"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58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REPEATABILITY&amp;INTERMEDIATE PRECISION: </a:t>
            </a:r>
            <a:r>
              <a:rPr lang="it-IT" dirty="0" err="1"/>
              <a:t>conducted</a:t>
            </a:r>
            <a:r>
              <a:rPr lang="it-IT" dirty="0"/>
              <a:t> on </a:t>
            </a:r>
            <a:r>
              <a:rPr lang="en-US" sz="1200" dirty="0">
                <a:effectLst/>
                <a:latin typeface="Calibri" panose="020F0502020204030204" pitchFamily="34" charset="0"/>
                <a:cs typeface="Calibri" panose="020F0502020204030204" pitchFamily="34" charset="0"/>
              </a:rPr>
              <a:t>3 RSE doses namely 0.1, 0.2 and 0.4 EU/mL, corresponding to the assay sensitivity (AS), 2 x AS and 4 x AS, respectively.</a:t>
            </a:r>
            <a:endParaRPr lang="en-US" sz="1200" dirty="0">
              <a:latin typeface="Calibri" panose="020F0502020204030204" pitchFamily="34" charset="0"/>
              <a:cs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94A08-11CC-4C22-B389-18E911595DC4}"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4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A2DA4-8BEA-E84E-B1F9-EFBF094C0A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10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6.sv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customXml" Target="../../customXml/item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2.jpeg"/><Relationship Id="rId4"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2.jpeg"/><Relationship Id="rId4" Type="http://schemas.openxmlformats.org/officeDocument/2006/relationships/image" Target="../media/image21.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2.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2.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Master" Target="../slideMasters/slideMaster9.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CA1F32-A9D5-4BF8-B10D-62BFDADBF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2" name="Title 1">
            <a:extLst>
              <a:ext uri="{FF2B5EF4-FFF2-40B4-BE49-F238E27FC236}">
                <a16:creationId xmlns:a16="http://schemas.microsoft.com/office/drawing/2014/main" id="{127011E1-648F-4669-9485-ECA5B38B0272}"/>
              </a:ext>
            </a:extLst>
          </p:cNvPr>
          <p:cNvSpPr>
            <a:spLocks noGrp="1"/>
          </p:cNvSpPr>
          <p:nvPr>
            <p:ph type="ctrTitle"/>
          </p:nvPr>
        </p:nvSpPr>
        <p:spPr bwMode="gray">
          <a:xfrm>
            <a:off x="3124200" y="1122363"/>
            <a:ext cx="8596312" cy="2387600"/>
          </a:xfrm>
        </p:spPr>
        <p:txBody>
          <a:bodyPr anchor="b"/>
          <a:lstStyle>
            <a:lvl1pPr algn="l">
              <a:lnSpc>
                <a:spcPct val="90000"/>
              </a:lnSpc>
              <a:defRPr sz="6000" b="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5D87F25-6597-44B0-B566-ABAAAFB03157}"/>
              </a:ext>
            </a:extLst>
          </p:cNvPr>
          <p:cNvSpPr>
            <a:spLocks noGrp="1"/>
          </p:cNvSpPr>
          <p:nvPr>
            <p:ph type="subTitle" idx="1"/>
          </p:nvPr>
        </p:nvSpPr>
        <p:spPr bwMode="gray">
          <a:xfrm>
            <a:off x="3124200" y="3602038"/>
            <a:ext cx="8596312"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9" name="Graphic 14">
            <a:extLst>
              <a:ext uri="{FF2B5EF4-FFF2-40B4-BE49-F238E27FC236}">
                <a16:creationId xmlns:a16="http://schemas.microsoft.com/office/drawing/2014/main" id="{A1D2F04C-D9A1-4CCA-A1E4-E4904E9820C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10" name="Text Placeholder 2">
            <a:extLst>
              <a:ext uri="{FF2B5EF4-FFF2-40B4-BE49-F238E27FC236}">
                <a16:creationId xmlns:a16="http://schemas.microsoft.com/office/drawing/2014/main" id="{B39C050D-B4C7-4479-B947-9DB96DED3B1D}"/>
              </a:ext>
            </a:extLst>
          </p:cNvPr>
          <p:cNvSpPr>
            <a:spLocks noGrp="1"/>
          </p:cNvSpPr>
          <p:nvPr>
            <p:ph type="body" idx="10" hasCustomPrompt="1"/>
          </p:nvPr>
        </p:nvSpPr>
        <p:spPr bwMode="gray">
          <a:xfrm>
            <a:off x="947738" y="5821984"/>
            <a:ext cx="8596312" cy="595424"/>
          </a:xfrm>
          <a:prstGeom prst="rect">
            <a:avLst/>
          </a:prstGeom>
        </p:spPr>
        <p:txBody>
          <a:bodyPr anchor="b">
            <a:normAutofit/>
          </a:bodyPr>
          <a:lstStyle>
            <a:lvl1pPr marL="0" indent="0">
              <a:lnSpc>
                <a:spcPct val="90000"/>
              </a:lnSpc>
              <a:spcBef>
                <a:spcPts val="0"/>
              </a:spcBef>
              <a:buNone/>
              <a:defRPr sz="1600" b="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Name Surname</a:t>
            </a:r>
          </a:p>
          <a:p>
            <a:pPr lvl="0"/>
            <a:r>
              <a:rPr lang="en-GB" dirty="0" err="1"/>
              <a:t>Dd.mm.yyyy</a:t>
            </a:r>
            <a:r>
              <a:rPr lang="en-GB" dirty="0"/>
              <a:t> • Event name • City, Country</a:t>
            </a:r>
          </a:p>
        </p:txBody>
      </p:sp>
    </p:spTree>
    <p:extLst>
      <p:ext uri="{BB962C8B-B14F-4D97-AF65-F5344CB8AC3E}">
        <p14:creationId xmlns:p14="http://schemas.microsoft.com/office/powerpoint/2010/main" val="2613220135"/>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 Contents yellow">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E7D9E2-017E-4039-84A7-C65F1A6E2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9"/>
          </a:xfrm>
          <a:prstGeom prst="rect">
            <a:avLst/>
          </a:prstGeom>
        </p:spPr>
      </p:pic>
      <p:sp>
        <p:nvSpPr>
          <p:cNvPr id="2" name="Title 1">
            <a:extLst>
              <a:ext uri="{FF2B5EF4-FFF2-40B4-BE49-F238E27FC236}">
                <a16:creationId xmlns:a16="http://schemas.microsoft.com/office/drawing/2014/main" id="{7E401A0A-6A5E-4C49-A0E3-AACDE44BD24F}"/>
              </a:ext>
            </a:extLst>
          </p:cNvPr>
          <p:cNvSpPr>
            <a:spLocks noGrp="1"/>
          </p:cNvSpPr>
          <p:nvPr>
            <p:ph type="title"/>
          </p:nvPr>
        </p:nvSpPr>
        <p:spPr bwMode="gray"/>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D5EE6-01EB-4BDE-AB29-385337E5783F}"/>
              </a:ext>
            </a:extLst>
          </p:cNvPr>
          <p:cNvSpPr>
            <a:spLocks noGrp="1"/>
          </p:cNvSpPr>
          <p:nvPr>
            <p:ph sz="half" idx="1"/>
          </p:nvPr>
        </p:nvSpPr>
        <p:spPr bwMode="gray">
          <a:xfrm>
            <a:off x="947738" y="2060575"/>
            <a:ext cx="4680000"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9D8C521-2DFB-4B24-8341-D352B85057EC}"/>
              </a:ext>
            </a:extLst>
          </p:cNvPr>
          <p:cNvSpPr>
            <a:spLocks noGrp="1"/>
          </p:cNvSpPr>
          <p:nvPr>
            <p:ph sz="half" idx="2"/>
          </p:nvPr>
        </p:nvSpPr>
        <p:spPr bwMode="gray">
          <a:xfrm>
            <a:off x="5813400" y="2060573"/>
            <a:ext cx="4680000" cy="3600451"/>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E6F9AE7A-C66E-4A4B-AF1A-193A49D48EEC}"/>
              </a:ext>
            </a:extLst>
          </p:cNvPr>
          <p:cNvSpPr>
            <a:spLocks noGrp="1"/>
          </p:cNvSpPr>
          <p:nvPr>
            <p:ph type="body" idx="10"/>
          </p:nvPr>
        </p:nvSpPr>
        <p:spPr bwMode="gray">
          <a:xfrm>
            <a:off x="947739" y="1484313"/>
            <a:ext cx="4679999"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E2BC013-FF72-41D3-80C2-27002AD2A8F0}"/>
              </a:ext>
            </a:extLst>
          </p:cNvPr>
          <p:cNvSpPr>
            <a:spLocks noGrp="1"/>
          </p:cNvSpPr>
          <p:nvPr>
            <p:ph type="body" sz="quarter" idx="3"/>
          </p:nvPr>
        </p:nvSpPr>
        <p:spPr bwMode="gray">
          <a:xfrm>
            <a:off x="5813400" y="1484313"/>
            <a:ext cx="4675213"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Graphic 14">
            <a:extLst>
              <a:ext uri="{FF2B5EF4-FFF2-40B4-BE49-F238E27FC236}">
                <a16:creationId xmlns:a16="http://schemas.microsoft.com/office/drawing/2014/main" id="{D7DB41DB-C8FA-473C-AE5B-BBA8611E078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7" name="Slide Number Placeholder 6">
            <a:extLst>
              <a:ext uri="{FF2B5EF4-FFF2-40B4-BE49-F238E27FC236}">
                <a16:creationId xmlns:a16="http://schemas.microsoft.com/office/drawing/2014/main" id="{BD4EB54B-62AD-42D9-A05E-9F3771D56F26}"/>
              </a:ext>
            </a:extLst>
          </p:cNvPr>
          <p:cNvSpPr>
            <a:spLocks noGrp="1"/>
          </p:cNvSpPr>
          <p:nvPr>
            <p:ph type="sldNum" sz="quarter" idx="11"/>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1871298692"/>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875671-1980-4D12-8212-0A51A7372C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2" y="0"/>
            <a:ext cx="12191996" cy="6857998"/>
          </a:xfrm>
          <a:prstGeom prst="rect">
            <a:avLst/>
          </a:prstGeom>
        </p:spPr>
      </p:pic>
      <p:sp>
        <p:nvSpPr>
          <p:cNvPr id="2" name="Title 1">
            <a:extLst>
              <a:ext uri="{FF2B5EF4-FFF2-40B4-BE49-F238E27FC236}">
                <a16:creationId xmlns:a16="http://schemas.microsoft.com/office/drawing/2014/main" id="{5C01D65D-3190-4372-AA28-745579098D80}"/>
              </a:ext>
            </a:extLst>
          </p:cNvPr>
          <p:cNvSpPr>
            <a:spLocks noGrp="1"/>
          </p:cNvSpPr>
          <p:nvPr>
            <p:ph type="title" hasCustomPrompt="1"/>
          </p:nvPr>
        </p:nvSpPr>
        <p:spPr bwMode="gray">
          <a:xfrm>
            <a:off x="3124200" y="1122363"/>
            <a:ext cx="8596312" cy="2387600"/>
          </a:xfrm>
        </p:spPr>
        <p:txBody>
          <a:bodyPr anchor="b"/>
          <a:lstStyle>
            <a:lvl1pPr>
              <a:defRPr sz="6000"/>
            </a:lvl1pPr>
          </a:lstStyle>
          <a:p>
            <a:r>
              <a:rPr lang="en-US"/>
              <a:t>Chapter</a:t>
            </a:r>
            <a:endParaRPr lang="en-GB"/>
          </a:p>
        </p:txBody>
      </p:sp>
      <p:pic>
        <p:nvPicPr>
          <p:cNvPr id="11" name="Graphic 14">
            <a:extLst>
              <a:ext uri="{FF2B5EF4-FFF2-40B4-BE49-F238E27FC236}">
                <a16:creationId xmlns:a16="http://schemas.microsoft.com/office/drawing/2014/main" id="{A721D827-0480-45B1-8737-D6E653D431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24C2C43C-EDEE-469E-A173-B861B3FEA321}"/>
              </a:ext>
            </a:extLst>
          </p:cNvPr>
          <p:cNvSpPr>
            <a:spLocks noGrp="1"/>
          </p:cNvSpPr>
          <p:nvPr>
            <p:ph type="sldNum" sz="quarter" idx="10"/>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323705693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r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85078F-E1CF-4A58-BBDF-09022E45CB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8"/>
          </a:xfrm>
          <a:prstGeom prst="rect">
            <a:avLst/>
          </a:prstGeom>
        </p:spPr>
      </p:pic>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9" name="Content Placeholder 8">
            <a:extLst>
              <a:ext uri="{FF2B5EF4-FFF2-40B4-BE49-F238E27FC236}">
                <a16:creationId xmlns:a16="http://schemas.microsoft.com/office/drawing/2014/main" id="{F2D05160-46D0-4F4C-8497-2EF4290E42D4}"/>
              </a:ext>
            </a:extLst>
          </p:cNvPr>
          <p:cNvSpPr>
            <a:spLocks noGrp="1"/>
          </p:cNvSpPr>
          <p:nvPr>
            <p:ph sz="quarter" idx="10"/>
          </p:nvPr>
        </p:nvSpPr>
        <p:spPr bwMode="gray">
          <a:xfrm>
            <a:off x="947737" y="2060575"/>
            <a:ext cx="9540875" cy="3600450"/>
          </a:xfrm>
          <a:prstGeom prst="rect">
            <a:avLst/>
          </a:prstGeom>
        </p:spPr>
        <p:txBody>
          <a:bodyPr/>
          <a:lstStyle>
            <a:lvl1pPr>
              <a:buClr>
                <a:schemeClr val="accent3"/>
              </a:buClr>
              <a:defRPr lang="en-US" dirty="0" smtClean="0"/>
            </a:lvl1pPr>
            <a:lvl2pPr>
              <a:buClr>
                <a:schemeClr val="accent3"/>
              </a:buClr>
              <a:defRPr lang="en-US" dirty="0" smtClean="0"/>
            </a:lvl2pPr>
            <a:lvl3pPr>
              <a:buClr>
                <a:schemeClr val="accent3"/>
              </a:buClr>
              <a:defRPr lang="en-US" dirty="0" smtClean="0"/>
            </a:lvl3pPr>
            <a:lvl4pPr>
              <a:buClr>
                <a:schemeClr val="accent3"/>
              </a:buClr>
              <a:defRPr lang="en-US" dirty="0" smtClean="0"/>
            </a:lvl4pPr>
            <a:lvl5pPr>
              <a:buClr>
                <a:schemeClr val="accent3"/>
              </a:buCl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2">
            <a:extLst>
              <a:ext uri="{FF2B5EF4-FFF2-40B4-BE49-F238E27FC236}">
                <a16:creationId xmlns:a16="http://schemas.microsoft.com/office/drawing/2014/main" id="{73F46F86-927D-4FCD-973C-1CB7AB38A05C}"/>
              </a:ext>
            </a:extLst>
          </p:cNvPr>
          <p:cNvSpPr>
            <a:spLocks noGrp="1"/>
          </p:cNvSpPr>
          <p:nvPr>
            <p:ph type="body" idx="11"/>
          </p:nvPr>
        </p:nvSpPr>
        <p:spPr bwMode="gray">
          <a:xfrm>
            <a:off x="947739" y="1484313"/>
            <a:ext cx="9540874"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Graphic 14">
            <a:extLst>
              <a:ext uri="{FF2B5EF4-FFF2-40B4-BE49-F238E27FC236}">
                <a16:creationId xmlns:a16="http://schemas.microsoft.com/office/drawing/2014/main" id="{71943C82-1BDC-4A1D-BF4C-93CA5BFBBA4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30D362EC-C2BA-4599-9E4D-2DB2E88AEDB3}"/>
              </a:ext>
            </a:extLst>
          </p:cNvPr>
          <p:cNvSpPr>
            <a:spLocks noGrp="1"/>
          </p:cNvSpPr>
          <p:nvPr>
            <p:ph type="sldNum" sz="quarter" idx="12"/>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58830475"/>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 Contents re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1F42D5-54DD-4969-859B-B9092C60AC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8"/>
          </a:xfrm>
          <a:prstGeom prst="rect">
            <a:avLst/>
          </a:prstGeom>
        </p:spPr>
      </p:pic>
      <p:sp>
        <p:nvSpPr>
          <p:cNvPr id="2" name="Title 1">
            <a:extLst>
              <a:ext uri="{FF2B5EF4-FFF2-40B4-BE49-F238E27FC236}">
                <a16:creationId xmlns:a16="http://schemas.microsoft.com/office/drawing/2014/main" id="{7E401A0A-6A5E-4C49-A0E3-AACDE44BD24F}"/>
              </a:ext>
            </a:extLst>
          </p:cNvPr>
          <p:cNvSpPr>
            <a:spLocks noGrp="1"/>
          </p:cNvSpPr>
          <p:nvPr>
            <p:ph type="title"/>
          </p:nvPr>
        </p:nvSpPr>
        <p:spPr bwMode="gray"/>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D5EE6-01EB-4BDE-AB29-385337E5783F}"/>
              </a:ext>
            </a:extLst>
          </p:cNvPr>
          <p:cNvSpPr>
            <a:spLocks noGrp="1"/>
          </p:cNvSpPr>
          <p:nvPr>
            <p:ph sz="half" idx="1"/>
          </p:nvPr>
        </p:nvSpPr>
        <p:spPr bwMode="gray">
          <a:xfrm>
            <a:off x="947738" y="2060575"/>
            <a:ext cx="4680000"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9D8C521-2DFB-4B24-8341-D352B85057EC}"/>
              </a:ext>
            </a:extLst>
          </p:cNvPr>
          <p:cNvSpPr>
            <a:spLocks noGrp="1"/>
          </p:cNvSpPr>
          <p:nvPr>
            <p:ph sz="half" idx="2"/>
          </p:nvPr>
        </p:nvSpPr>
        <p:spPr bwMode="gray">
          <a:xfrm>
            <a:off x="5813400" y="2060573"/>
            <a:ext cx="4680000" cy="3600451"/>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E6F9AE7A-C66E-4A4B-AF1A-193A49D48EEC}"/>
              </a:ext>
            </a:extLst>
          </p:cNvPr>
          <p:cNvSpPr>
            <a:spLocks noGrp="1"/>
          </p:cNvSpPr>
          <p:nvPr>
            <p:ph type="body" idx="10"/>
          </p:nvPr>
        </p:nvSpPr>
        <p:spPr bwMode="gray">
          <a:xfrm>
            <a:off x="947739" y="1484313"/>
            <a:ext cx="4679999"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E2BC013-FF72-41D3-80C2-27002AD2A8F0}"/>
              </a:ext>
            </a:extLst>
          </p:cNvPr>
          <p:cNvSpPr>
            <a:spLocks noGrp="1"/>
          </p:cNvSpPr>
          <p:nvPr>
            <p:ph type="body" sz="quarter" idx="3"/>
          </p:nvPr>
        </p:nvSpPr>
        <p:spPr bwMode="gray">
          <a:xfrm>
            <a:off x="5813400" y="1484313"/>
            <a:ext cx="4675213"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Graphic 14">
            <a:extLst>
              <a:ext uri="{FF2B5EF4-FFF2-40B4-BE49-F238E27FC236}">
                <a16:creationId xmlns:a16="http://schemas.microsoft.com/office/drawing/2014/main" id="{D7DB41DB-C8FA-473C-AE5B-BBA8611E078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7" name="Slide Number Placeholder 6">
            <a:extLst>
              <a:ext uri="{FF2B5EF4-FFF2-40B4-BE49-F238E27FC236}">
                <a16:creationId xmlns:a16="http://schemas.microsoft.com/office/drawing/2014/main" id="{5D99DA09-74D8-4F25-A09A-233C5529475E}"/>
              </a:ext>
            </a:extLst>
          </p:cNvPr>
          <p:cNvSpPr>
            <a:spLocks noGrp="1"/>
          </p:cNvSpPr>
          <p:nvPr>
            <p:ph type="sldNum" sz="quarter" idx="11"/>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186301571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turquoi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91CA3-69A1-4D97-B920-3E71D8FC2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2" y="0"/>
            <a:ext cx="12191996" cy="6857997"/>
          </a:xfrm>
          <a:prstGeom prst="rect">
            <a:avLst/>
          </a:prstGeom>
        </p:spPr>
      </p:pic>
      <p:sp>
        <p:nvSpPr>
          <p:cNvPr id="2" name="Title 1">
            <a:extLst>
              <a:ext uri="{FF2B5EF4-FFF2-40B4-BE49-F238E27FC236}">
                <a16:creationId xmlns:a16="http://schemas.microsoft.com/office/drawing/2014/main" id="{5C01D65D-3190-4372-AA28-745579098D80}"/>
              </a:ext>
            </a:extLst>
          </p:cNvPr>
          <p:cNvSpPr>
            <a:spLocks noGrp="1"/>
          </p:cNvSpPr>
          <p:nvPr>
            <p:ph type="title" hasCustomPrompt="1"/>
          </p:nvPr>
        </p:nvSpPr>
        <p:spPr bwMode="gray">
          <a:xfrm>
            <a:off x="3124200" y="1122363"/>
            <a:ext cx="8596312" cy="2387600"/>
          </a:xfrm>
        </p:spPr>
        <p:txBody>
          <a:bodyPr anchor="b"/>
          <a:lstStyle>
            <a:lvl1pPr>
              <a:defRPr sz="6000"/>
            </a:lvl1pPr>
          </a:lstStyle>
          <a:p>
            <a:r>
              <a:rPr lang="en-US"/>
              <a:t>Chapter</a:t>
            </a:r>
            <a:endParaRPr lang="en-GB"/>
          </a:p>
        </p:txBody>
      </p:sp>
      <p:pic>
        <p:nvPicPr>
          <p:cNvPr id="11" name="Graphic 14">
            <a:extLst>
              <a:ext uri="{FF2B5EF4-FFF2-40B4-BE49-F238E27FC236}">
                <a16:creationId xmlns:a16="http://schemas.microsoft.com/office/drawing/2014/main" id="{A721D827-0480-45B1-8737-D6E653D431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762B0758-42F8-45CD-A904-790DF8F6C398}"/>
              </a:ext>
            </a:extLst>
          </p:cNvPr>
          <p:cNvSpPr>
            <a:spLocks noGrp="1"/>
          </p:cNvSpPr>
          <p:nvPr>
            <p:ph type="sldNum" sz="quarter" idx="10"/>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672001378"/>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mp; Content turquoi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4BD945-2A4C-43CB-8875-226FE05E22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2" y="0"/>
            <a:ext cx="12191996" cy="6857998"/>
          </a:xfrm>
          <a:prstGeom prst="rect">
            <a:avLst/>
          </a:prstGeom>
        </p:spPr>
      </p:pic>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9" name="Content Placeholder 8">
            <a:extLst>
              <a:ext uri="{FF2B5EF4-FFF2-40B4-BE49-F238E27FC236}">
                <a16:creationId xmlns:a16="http://schemas.microsoft.com/office/drawing/2014/main" id="{F2D05160-46D0-4F4C-8497-2EF4290E42D4}"/>
              </a:ext>
            </a:extLst>
          </p:cNvPr>
          <p:cNvSpPr>
            <a:spLocks noGrp="1"/>
          </p:cNvSpPr>
          <p:nvPr>
            <p:ph sz="quarter" idx="10"/>
          </p:nvPr>
        </p:nvSpPr>
        <p:spPr bwMode="gray">
          <a:xfrm>
            <a:off x="947737" y="2060575"/>
            <a:ext cx="9540875"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2">
            <a:extLst>
              <a:ext uri="{FF2B5EF4-FFF2-40B4-BE49-F238E27FC236}">
                <a16:creationId xmlns:a16="http://schemas.microsoft.com/office/drawing/2014/main" id="{73F46F86-927D-4FCD-973C-1CB7AB38A05C}"/>
              </a:ext>
            </a:extLst>
          </p:cNvPr>
          <p:cNvSpPr>
            <a:spLocks noGrp="1"/>
          </p:cNvSpPr>
          <p:nvPr>
            <p:ph type="body" idx="11"/>
          </p:nvPr>
        </p:nvSpPr>
        <p:spPr bwMode="gray">
          <a:xfrm>
            <a:off x="947739" y="1484313"/>
            <a:ext cx="9540874"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Graphic 14">
            <a:extLst>
              <a:ext uri="{FF2B5EF4-FFF2-40B4-BE49-F238E27FC236}">
                <a16:creationId xmlns:a16="http://schemas.microsoft.com/office/drawing/2014/main" id="{71943C82-1BDC-4A1D-BF4C-93CA5BFBBA4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182D9A7E-72EA-48E5-96D7-17E1A46088E9}"/>
              </a:ext>
            </a:extLst>
          </p:cNvPr>
          <p:cNvSpPr>
            <a:spLocks noGrp="1"/>
          </p:cNvSpPr>
          <p:nvPr>
            <p:ph type="sldNum" sz="quarter" idx="12"/>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3646111398"/>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Contents turquois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9E34D1-9FA0-402A-8231-DD750D2F07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2" y="0"/>
            <a:ext cx="12191996" cy="6857998"/>
          </a:xfrm>
          <a:prstGeom prst="rect">
            <a:avLst/>
          </a:prstGeom>
        </p:spPr>
      </p:pic>
      <p:sp>
        <p:nvSpPr>
          <p:cNvPr id="2" name="Title 1">
            <a:extLst>
              <a:ext uri="{FF2B5EF4-FFF2-40B4-BE49-F238E27FC236}">
                <a16:creationId xmlns:a16="http://schemas.microsoft.com/office/drawing/2014/main" id="{7E401A0A-6A5E-4C49-A0E3-AACDE44BD24F}"/>
              </a:ext>
            </a:extLst>
          </p:cNvPr>
          <p:cNvSpPr>
            <a:spLocks noGrp="1"/>
          </p:cNvSpPr>
          <p:nvPr>
            <p:ph type="title"/>
          </p:nvPr>
        </p:nvSpPr>
        <p:spPr bwMode="gray"/>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D5EE6-01EB-4BDE-AB29-385337E5783F}"/>
              </a:ext>
            </a:extLst>
          </p:cNvPr>
          <p:cNvSpPr>
            <a:spLocks noGrp="1"/>
          </p:cNvSpPr>
          <p:nvPr>
            <p:ph sz="half" idx="1"/>
          </p:nvPr>
        </p:nvSpPr>
        <p:spPr bwMode="gray">
          <a:xfrm>
            <a:off x="947738" y="2060575"/>
            <a:ext cx="4680000"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9D8C521-2DFB-4B24-8341-D352B85057EC}"/>
              </a:ext>
            </a:extLst>
          </p:cNvPr>
          <p:cNvSpPr>
            <a:spLocks noGrp="1"/>
          </p:cNvSpPr>
          <p:nvPr>
            <p:ph sz="half" idx="2"/>
          </p:nvPr>
        </p:nvSpPr>
        <p:spPr bwMode="gray">
          <a:xfrm>
            <a:off x="5813400" y="2060573"/>
            <a:ext cx="4680000" cy="3600451"/>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E6F9AE7A-C66E-4A4B-AF1A-193A49D48EEC}"/>
              </a:ext>
            </a:extLst>
          </p:cNvPr>
          <p:cNvSpPr>
            <a:spLocks noGrp="1"/>
          </p:cNvSpPr>
          <p:nvPr>
            <p:ph type="body" idx="10"/>
          </p:nvPr>
        </p:nvSpPr>
        <p:spPr bwMode="gray">
          <a:xfrm>
            <a:off x="947739" y="1484313"/>
            <a:ext cx="4679999"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E2BC013-FF72-41D3-80C2-27002AD2A8F0}"/>
              </a:ext>
            </a:extLst>
          </p:cNvPr>
          <p:cNvSpPr>
            <a:spLocks noGrp="1"/>
          </p:cNvSpPr>
          <p:nvPr>
            <p:ph type="body" sz="quarter" idx="3"/>
          </p:nvPr>
        </p:nvSpPr>
        <p:spPr bwMode="gray">
          <a:xfrm>
            <a:off x="5813400" y="1484313"/>
            <a:ext cx="4675213"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Graphic 14">
            <a:extLst>
              <a:ext uri="{FF2B5EF4-FFF2-40B4-BE49-F238E27FC236}">
                <a16:creationId xmlns:a16="http://schemas.microsoft.com/office/drawing/2014/main" id="{D7DB41DB-C8FA-473C-AE5B-BBA8611E078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7" name="Slide Number Placeholder 6">
            <a:extLst>
              <a:ext uri="{FF2B5EF4-FFF2-40B4-BE49-F238E27FC236}">
                <a16:creationId xmlns:a16="http://schemas.microsoft.com/office/drawing/2014/main" id="{CE268B6B-BB55-452A-8408-72F78E47AC0B}"/>
              </a:ext>
            </a:extLst>
          </p:cNvPr>
          <p:cNvSpPr>
            <a:spLocks noGrp="1"/>
          </p:cNvSpPr>
          <p:nvPr>
            <p:ph type="sldNum" sz="quarter" idx="11"/>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299184943"/>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CA1F32-A9D5-4BF8-B10D-62BFDADBF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3" name="Subtitle 2">
            <a:extLst>
              <a:ext uri="{FF2B5EF4-FFF2-40B4-BE49-F238E27FC236}">
                <a16:creationId xmlns:a16="http://schemas.microsoft.com/office/drawing/2014/main" id="{D5D87F25-6597-44B0-B566-ABAAAFB03157}"/>
              </a:ext>
            </a:extLst>
          </p:cNvPr>
          <p:cNvSpPr>
            <a:spLocks noGrp="1"/>
          </p:cNvSpPr>
          <p:nvPr>
            <p:ph type="subTitle" idx="1"/>
          </p:nvPr>
        </p:nvSpPr>
        <p:spPr bwMode="gray">
          <a:xfrm>
            <a:off x="5236039" y="3602038"/>
            <a:ext cx="6452869" cy="59400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2">
            <a:extLst>
              <a:ext uri="{FF2B5EF4-FFF2-40B4-BE49-F238E27FC236}">
                <a16:creationId xmlns:a16="http://schemas.microsoft.com/office/drawing/2014/main" id="{B39C050D-B4C7-4479-B947-9DB96DED3B1D}"/>
              </a:ext>
            </a:extLst>
          </p:cNvPr>
          <p:cNvSpPr>
            <a:spLocks noGrp="1"/>
          </p:cNvSpPr>
          <p:nvPr>
            <p:ph type="body" idx="10" hasCustomPrompt="1"/>
          </p:nvPr>
        </p:nvSpPr>
        <p:spPr bwMode="gray">
          <a:xfrm>
            <a:off x="5236039" y="4334614"/>
            <a:ext cx="6452869" cy="595424"/>
          </a:xfrm>
          <a:prstGeom prst="rect">
            <a:avLst/>
          </a:prstGeom>
        </p:spPr>
        <p:txBody>
          <a:bodyPr anchor="b">
            <a:normAutofit/>
          </a:bodyPr>
          <a:lstStyle>
            <a:lvl1pPr marL="0" indent="0">
              <a:lnSpc>
                <a:spcPct val="90000"/>
              </a:lnSpc>
              <a:spcBef>
                <a:spcPts val="0"/>
              </a:spcBef>
              <a:buNone/>
              <a:defRPr sz="16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Name Surname</a:t>
            </a:r>
          </a:p>
          <a:p>
            <a:pPr lvl="0"/>
            <a:r>
              <a:rPr lang="en-GB"/>
              <a:t>Dd.mm.yyyy • Event name • City, Country</a:t>
            </a:r>
          </a:p>
        </p:txBody>
      </p:sp>
      <p:pic>
        <p:nvPicPr>
          <p:cNvPr id="8" name="Graphic 14">
            <a:extLst>
              <a:ext uri="{FF2B5EF4-FFF2-40B4-BE49-F238E27FC236}">
                <a16:creationId xmlns:a16="http://schemas.microsoft.com/office/drawing/2014/main" id="{6D4A9B47-8394-4E2C-9182-91314B4E86E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5346814" y="1116418"/>
            <a:ext cx="4033796" cy="1170000"/>
          </a:xfrm>
          <a:prstGeom prst="rect">
            <a:avLst/>
          </a:prstGeom>
        </p:spPr>
      </p:pic>
      <p:pic>
        <p:nvPicPr>
          <p:cNvPr id="11" name="Picture 10">
            <a:extLst>
              <a:ext uri="{FF2B5EF4-FFF2-40B4-BE49-F238E27FC236}">
                <a16:creationId xmlns:a16="http://schemas.microsoft.com/office/drawing/2014/main" id="{540AA97F-C5D2-4425-A998-FABDD74AAA7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1165" y="5471694"/>
            <a:ext cx="10620000" cy="807449"/>
          </a:xfrm>
          <a:prstGeom prst="rect">
            <a:avLst/>
          </a:prstGeom>
        </p:spPr>
      </p:pic>
    </p:spTree>
    <p:extLst>
      <p:ext uri="{BB962C8B-B14F-4D97-AF65-F5344CB8AC3E}">
        <p14:creationId xmlns:p14="http://schemas.microsoft.com/office/powerpoint/2010/main" val="1441902856"/>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with title an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99ACAE82-1EE1-47D3-849A-C4C47093776E}"/>
              </a:ext>
            </a:extLst>
          </p:cNvPr>
          <p:cNvSpPr>
            <a:spLocks noGrp="1"/>
          </p:cNvSpPr>
          <p:nvPr>
            <p:ph type="sldNum" sz="quarter" idx="13"/>
          </p:nvPr>
        </p:nvSpPr>
        <p:spPr/>
        <p:txBody>
          <a:bodyPr/>
          <a:lstStyle/>
          <a:p>
            <a:fld id="{E2C9FC41-EC69-47BF-BFE7-B5769C18AE0E}" type="slidenum">
              <a:rPr lang="en-GB" smtClean="0"/>
              <a:pPr/>
              <a:t>‹#›</a:t>
            </a:fld>
            <a:endParaRPr lang="en-GB" dirty="0"/>
          </a:p>
        </p:txBody>
      </p:sp>
      <p:pic>
        <p:nvPicPr>
          <p:cNvPr id="7" name="Graphic 14">
            <a:extLst>
              <a:ext uri="{FF2B5EF4-FFF2-40B4-BE49-F238E27FC236}">
                <a16:creationId xmlns:a16="http://schemas.microsoft.com/office/drawing/2014/main" id="{7BDB3A37-DC88-452E-B741-AB3BC5774CD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9889319" y="5827817"/>
            <a:ext cx="1799590" cy="521970"/>
          </a:xfrm>
          <a:prstGeom prst="rect">
            <a:avLst/>
          </a:prstGeom>
        </p:spPr>
      </p:pic>
    </p:spTree>
    <p:extLst>
      <p:ext uri="{BB962C8B-B14F-4D97-AF65-F5344CB8AC3E}">
        <p14:creationId xmlns:p14="http://schemas.microsoft.com/office/powerpoint/2010/main" val="1193588658"/>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99ACAE82-1EE1-47D3-849A-C4C47093776E}"/>
              </a:ext>
            </a:extLst>
          </p:cNvPr>
          <p:cNvSpPr>
            <a:spLocks noGrp="1"/>
          </p:cNvSpPr>
          <p:nvPr>
            <p:ph type="sldNum" sz="quarter" idx="13"/>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394601626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451D36-8BBA-4287-BE0F-CE11D6125A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9"/>
          </a:xfrm>
          <a:prstGeom prst="rect">
            <a:avLst/>
          </a:prstGeom>
        </p:spPr>
      </p:pic>
      <p:sp>
        <p:nvSpPr>
          <p:cNvPr id="2" name="Title 1">
            <a:extLst>
              <a:ext uri="{FF2B5EF4-FFF2-40B4-BE49-F238E27FC236}">
                <a16:creationId xmlns:a16="http://schemas.microsoft.com/office/drawing/2014/main" id="{5C01D65D-3190-4372-AA28-745579098D80}"/>
              </a:ext>
            </a:extLst>
          </p:cNvPr>
          <p:cNvSpPr>
            <a:spLocks noGrp="1"/>
          </p:cNvSpPr>
          <p:nvPr>
            <p:ph type="title" hasCustomPrompt="1"/>
          </p:nvPr>
        </p:nvSpPr>
        <p:spPr bwMode="gray">
          <a:xfrm>
            <a:off x="3124200" y="1122363"/>
            <a:ext cx="8596312" cy="2387600"/>
          </a:xfrm>
        </p:spPr>
        <p:txBody>
          <a:bodyPr anchor="b"/>
          <a:lstStyle>
            <a:lvl1pPr>
              <a:defRPr sz="6000"/>
            </a:lvl1pPr>
          </a:lstStyle>
          <a:p>
            <a:r>
              <a:rPr lang="en-US"/>
              <a:t>Chapter</a:t>
            </a:r>
            <a:endParaRPr lang="en-GB"/>
          </a:p>
        </p:txBody>
      </p:sp>
      <p:pic>
        <p:nvPicPr>
          <p:cNvPr id="11" name="Graphic 14">
            <a:extLst>
              <a:ext uri="{FF2B5EF4-FFF2-40B4-BE49-F238E27FC236}">
                <a16:creationId xmlns:a16="http://schemas.microsoft.com/office/drawing/2014/main" id="{A721D827-0480-45B1-8737-D6E653D431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28E16157-882C-4A6B-BCBC-09DC472692F6}"/>
              </a:ext>
            </a:extLst>
          </p:cNvPr>
          <p:cNvSpPr>
            <a:spLocks noGrp="1"/>
          </p:cNvSpPr>
          <p:nvPr>
            <p:ph type="sldNum" sz="quarter" idx="10"/>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739195630"/>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ACAE82-1EE1-47D3-849A-C4C47093776E}"/>
              </a:ext>
            </a:extLst>
          </p:cNvPr>
          <p:cNvSpPr>
            <a:spLocks noGrp="1"/>
          </p:cNvSpPr>
          <p:nvPr>
            <p:ph type="sldNum" sz="quarter" idx="13"/>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83356289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372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Aft>
                <a:spcPts val="0"/>
              </a:spcAft>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r>
              <a:rPr lang="fr-FR"/>
              <a:t>November 10, 2021</a:t>
            </a:r>
            <a:endParaRPr lang="en-GB" dirty="0"/>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Tree>
    <p:custDataLst>
      <p:tags r:id="rId1"/>
    </p:custDataLst>
    <p:extLst>
      <p:ext uri="{BB962C8B-B14F-4D97-AF65-F5344CB8AC3E}">
        <p14:creationId xmlns:p14="http://schemas.microsoft.com/office/powerpoint/2010/main" val="21482283"/>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r>
              <a:rPr lang="fr-FR"/>
              <a:t>November 10, 2021</a:t>
            </a:r>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1164382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dirty="0"/>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r>
              <a:rPr lang="fr-FR"/>
              <a:t>November 10, 2021</a:t>
            </a:r>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6873412"/>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dirty="0"/>
              <a:t>Click to enter</a:t>
            </a:r>
            <a:br>
              <a:rPr lang="en-US" dirty="0"/>
            </a:br>
            <a:r>
              <a:rPr lang="en-US" dirty="0"/>
              <a:t>section title here</a:t>
            </a:r>
            <a:endParaRPr lang="en-GB" dirty="0"/>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dirty="0"/>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r>
              <a:rPr lang="fr-FR"/>
              <a:t>November 10, 2021</a:t>
            </a:r>
            <a:endParaRPr lang="en-GB"/>
          </a:p>
        </p:txBody>
      </p:sp>
    </p:spTree>
    <p:custDataLst>
      <p:tags r:id="rId1"/>
    </p:custDataLst>
    <p:extLst>
      <p:ext uri="{BB962C8B-B14F-4D97-AF65-F5344CB8AC3E}">
        <p14:creationId xmlns:p14="http://schemas.microsoft.com/office/powerpoint/2010/main" val="550481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dirty="0"/>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a:lstStyle>
            <a:lvl1pPr>
              <a:lnSpc>
                <a:spcPct val="100000"/>
              </a:lnSpc>
              <a:defRPr>
                <a:solidFill>
                  <a:schemeClr val="bg1"/>
                </a:solidFill>
              </a:defRPr>
            </a:lvl1pPr>
          </a:lstStyle>
          <a:p>
            <a:r>
              <a:rPr lang="fr-FR"/>
              <a:t>November 10, 2021</a:t>
            </a:r>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95712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r>
              <a:rPr lang="fr-FR"/>
              <a:t>November 10, 2021</a:t>
            </a:r>
            <a:endParaRPr lang="en-GB" dirty="0"/>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01351535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r>
              <a:rPr lang="fr-FR"/>
              <a:t>November 10, 2021</a:t>
            </a:r>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48744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lvl1pPr>
              <a:lnSpc>
                <a:spcPct val="100000"/>
              </a:lnSpc>
              <a:defRPr/>
            </a:lvl1pPr>
          </a:lstStyle>
          <a:p>
            <a:r>
              <a:rPr lang="fr-FR"/>
              <a:t>November 10, 2021</a:t>
            </a:r>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78892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4" name="Text Placeholder 2">
            <a:extLst>
              <a:ext uri="{FF2B5EF4-FFF2-40B4-BE49-F238E27FC236}">
                <a16:creationId xmlns:a16="http://schemas.microsoft.com/office/drawing/2014/main" id="{73F46F86-927D-4FCD-973C-1CB7AB38A05C}"/>
              </a:ext>
            </a:extLst>
          </p:cNvPr>
          <p:cNvSpPr>
            <a:spLocks noGrp="1"/>
          </p:cNvSpPr>
          <p:nvPr>
            <p:ph type="body" idx="11"/>
          </p:nvPr>
        </p:nvSpPr>
        <p:spPr bwMode="gray">
          <a:xfrm>
            <a:off x="947739" y="1484313"/>
            <a:ext cx="9540874"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a:extLst>
              <a:ext uri="{FF2B5EF4-FFF2-40B4-BE49-F238E27FC236}">
                <a16:creationId xmlns:a16="http://schemas.microsoft.com/office/drawing/2014/main" id="{4048EFD3-6792-4FD9-8236-E4FF5A13D8EC}"/>
              </a:ext>
            </a:extLst>
          </p:cNvPr>
          <p:cNvSpPr>
            <a:spLocks noGrp="1"/>
          </p:cNvSpPr>
          <p:nvPr>
            <p:ph sz="quarter" idx="12"/>
          </p:nvPr>
        </p:nvSpPr>
        <p:spPr>
          <a:xfrm>
            <a:off x="947737" y="2060575"/>
            <a:ext cx="9540873"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Slide Number Placeholder 2">
            <a:extLst>
              <a:ext uri="{FF2B5EF4-FFF2-40B4-BE49-F238E27FC236}">
                <a16:creationId xmlns:a16="http://schemas.microsoft.com/office/drawing/2014/main" id="{99ACAE82-1EE1-47D3-849A-C4C47093776E}"/>
              </a:ext>
            </a:extLst>
          </p:cNvPr>
          <p:cNvSpPr>
            <a:spLocks noGrp="1"/>
          </p:cNvSpPr>
          <p:nvPr>
            <p:ph type="sldNum" sz="quarter" idx="13"/>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712841780"/>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823183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A87D292-8E38-8A4F-B9E5-C1FF2D4F917A}"/>
              </a:ext>
            </a:extLst>
          </p:cNvPr>
          <p:cNvPicPr>
            <a:picLocks noChangeAspect="1"/>
          </p:cNvPicPr>
          <p:nvPr/>
        </p:nvPicPr>
        <p:blipFill>
          <a:blip r:embed="rId2"/>
          <a:stretch>
            <a:fillRect/>
          </a:stretch>
        </p:blipFill>
        <p:spPr>
          <a:xfrm>
            <a:off x="-2" y="6604000"/>
            <a:ext cx="12192000" cy="254000"/>
          </a:xfrm>
          <a:prstGeom prst="rect">
            <a:avLst/>
          </a:prstGeom>
        </p:spPr>
      </p:pic>
      <p:sp>
        <p:nvSpPr>
          <p:cNvPr id="68" name="Date Placeholder 3">
            <a:extLst>
              <a:ext uri="{FF2B5EF4-FFF2-40B4-BE49-F238E27FC236}">
                <a16:creationId xmlns:a16="http://schemas.microsoft.com/office/drawing/2014/main" id="{D250AED0-2183-7343-89AA-D2E6A663396A}"/>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70" name="Footer Placeholder 4">
            <a:extLst>
              <a:ext uri="{FF2B5EF4-FFF2-40B4-BE49-F238E27FC236}">
                <a16:creationId xmlns:a16="http://schemas.microsoft.com/office/drawing/2014/main" id="{74E41F18-0268-7B4B-BE4C-55A3608B3AC4}"/>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71" name="Slide Number Placeholder 5">
            <a:extLst>
              <a:ext uri="{FF2B5EF4-FFF2-40B4-BE49-F238E27FC236}">
                <a16:creationId xmlns:a16="http://schemas.microsoft.com/office/drawing/2014/main" id="{78A1C919-0A21-5D43-8DCF-B0D37CF83432}"/>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8" name="Picture 7">
            <a:extLst>
              <a:ext uri="{FF2B5EF4-FFF2-40B4-BE49-F238E27FC236}">
                <a16:creationId xmlns:a16="http://schemas.microsoft.com/office/drawing/2014/main" id="{55B28C9A-D5B1-8D45-BA4E-189899C35D31}"/>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7" name="Picture 6">
            <a:extLst>
              <a:ext uri="{FF2B5EF4-FFF2-40B4-BE49-F238E27FC236}">
                <a16:creationId xmlns:a16="http://schemas.microsoft.com/office/drawing/2014/main" id="{C2DD6E8E-8156-0042-962A-3CD72FFDA45C}"/>
              </a:ext>
            </a:extLst>
          </p:cNvPr>
          <p:cNvPicPr>
            <a:picLocks noChangeAspect="1"/>
          </p:cNvPicPr>
          <p:nvPr/>
        </p:nvPicPr>
        <p:blipFill>
          <a:blip r:embed="rId2"/>
          <a:stretch>
            <a:fillRect/>
          </a:stretch>
        </p:blipFill>
        <p:spPr>
          <a:xfrm>
            <a:off x="-2" y="6604000"/>
            <a:ext cx="12192000" cy="254000"/>
          </a:xfrm>
          <a:prstGeom prst="rect">
            <a:avLst/>
          </a:prstGeom>
        </p:spPr>
      </p:pic>
      <p:pic>
        <p:nvPicPr>
          <p:cNvPr id="9" name="Picture 8">
            <a:extLst>
              <a:ext uri="{FF2B5EF4-FFF2-40B4-BE49-F238E27FC236}">
                <a16:creationId xmlns:a16="http://schemas.microsoft.com/office/drawing/2014/main" id="{F76831D4-9BED-3144-BAE0-C66958D564D9}"/>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003905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D380867C-DB75-7A4B-B0E8-D5D77C49E8BB}"/>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48FD4095-FBB7-334A-BCB8-51CFE082C788}"/>
              </a:ext>
            </a:extLst>
          </p:cNvPr>
          <p:cNvSpPr>
            <a:spLocks noGrp="1"/>
          </p:cNvSpPr>
          <p:nvPr>
            <p:ph type="title"/>
          </p:nvPr>
        </p:nvSpPr>
        <p:spPr/>
        <p:txBody>
          <a:bodyPr/>
          <a:lstStyle/>
          <a:p>
            <a:r>
              <a:rPr lang="en-US"/>
              <a:t>Click to edit Master title style</a:t>
            </a:r>
          </a:p>
        </p:txBody>
      </p:sp>
      <p:sp>
        <p:nvSpPr>
          <p:cNvPr id="62" name="Free Form 5">
            <a:extLst>
              <a:ext uri="{FF2B5EF4-FFF2-40B4-BE49-F238E27FC236}">
                <a16:creationId xmlns:a16="http://schemas.microsoft.com/office/drawing/2014/main" id="{75B5BB78-5B66-9745-A641-56691B3F1759}"/>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4" name="Date Placeholder 3">
            <a:extLst>
              <a:ext uri="{FF2B5EF4-FFF2-40B4-BE49-F238E27FC236}">
                <a16:creationId xmlns:a16="http://schemas.microsoft.com/office/drawing/2014/main" id="{CDCE257F-9DEE-4B48-AA04-CA0F5A67380F}"/>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5" name="Footer Placeholder 4">
            <a:extLst>
              <a:ext uri="{FF2B5EF4-FFF2-40B4-BE49-F238E27FC236}">
                <a16:creationId xmlns:a16="http://schemas.microsoft.com/office/drawing/2014/main" id="{64CF87A2-7645-7640-A58F-B6E8C0590E8D}"/>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66" name="Slide Number Placeholder 5">
            <a:extLst>
              <a:ext uri="{FF2B5EF4-FFF2-40B4-BE49-F238E27FC236}">
                <a16:creationId xmlns:a16="http://schemas.microsoft.com/office/drawing/2014/main" id="{D19BB80D-0122-8C40-BDAE-E854682AEA6B}"/>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0" name="Picture 9">
            <a:extLst>
              <a:ext uri="{FF2B5EF4-FFF2-40B4-BE49-F238E27FC236}">
                <a16:creationId xmlns:a16="http://schemas.microsoft.com/office/drawing/2014/main" id="{3553BE0A-4844-114B-84E9-156ECF615C5D}"/>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9" name="Picture 8">
            <a:extLst>
              <a:ext uri="{FF2B5EF4-FFF2-40B4-BE49-F238E27FC236}">
                <a16:creationId xmlns:a16="http://schemas.microsoft.com/office/drawing/2014/main" id="{CCEB746E-1474-C643-BCDF-28E2E36D09F5}"/>
              </a:ext>
            </a:extLst>
          </p:cNvPr>
          <p:cNvPicPr>
            <a:picLocks noChangeAspect="1"/>
          </p:cNvPicPr>
          <p:nvPr/>
        </p:nvPicPr>
        <p:blipFill>
          <a:blip r:embed="rId2"/>
          <a:stretch>
            <a:fillRect/>
          </a:stretch>
        </p:blipFill>
        <p:spPr>
          <a:xfrm>
            <a:off x="-2" y="6604000"/>
            <a:ext cx="12192000" cy="254000"/>
          </a:xfrm>
          <a:prstGeom prst="rect">
            <a:avLst/>
          </a:prstGeom>
        </p:spPr>
      </p:pic>
      <p:sp>
        <p:nvSpPr>
          <p:cNvPr id="11" name="Free Form 5">
            <a:extLst>
              <a:ext uri="{FF2B5EF4-FFF2-40B4-BE49-F238E27FC236}">
                <a16:creationId xmlns:a16="http://schemas.microsoft.com/office/drawing/2014/main" id="{3F4A9C34-ACFB-F34A-AC25-2A55AD006594}"/>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2" name="Picture 11">
            <a:extLst>
              <a:ext uri="{FF2B5EF4-FFF2-40B4-BE49-F238E27FC236}">
                <a16:creationId xmlns:a16="http://schemas.microsoft.com/office/drawing/2014/main" id="{270E5547-D2DD-9E41-BFE8-5146F1117A16}"/>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3094042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89471C3B-925F-B04C-9428-DFB04F7076A7}"/>
              </a:ext>
            </a:extLst>
          </p:cNvPr>
          <p:cNvPicPr>
            <a:picLocks noChangeAspect="1"/>
          </p:cNvPicPr>
          <p:nvPr/>
        </p:nvPicPr>
        <p:blipFill>
          <a:blip r:embed="rId2"/>
          <a:stretch>
            <a:fillRect/>
          </a:stretch>
        </p:blipFill>
        <p:spPr>
          <a:xfrm>
            <a:off x="-2" y="6604000"/>
            <a:ext cx="12192000" cy="254000"/>
          </a:xfrm>
          <a:prstGeom prst="rect">
            <a:avLst/>
          </a:prstGeom>
        </p:spPr>
      </p:pic>
      <p:pic>
        <p:nvPicPr>
          <p:cNvPr id="72" name="Picture 71">
            <a:extLst>
              <a:ext uri="{FF2B5EF4-FFF2-40B4-BE49-F238E27FC236}">
                <a16:creationId xmlns:a16="http://schemas.microsoft.com/office/drawing/2014/main" id="{07473C81-9EB8-2242-9C08-6912E07EE08D}"/>
              </a:ext>
            </a:extLst>
          </p:cNvPr>
          <p:cNvPicPr>
            <a:picLocks noChangeAspect="1"/>
          </p:cNvPicPr>
          <p:nvPr/>
        </p:nvPicPr>
        <p:blipFill>
          <a:blip r:embed="rId3">
            <a:alphaModFix amt="10000"/>
          </a:blip>
          <a:stretch>
            <a:fillRect/>
          </a:stretch>
        </p:blipFill>
        <p:spPr>
          <a:xfrm>
            <a:off x="9194800" y="406400"/>
            <a:ext cx="2997200" cy="6045200"/>
          </a:xfrm>
          <a:prstGeom prst="rect">
            <a:avLst/>
          </a:prstGeom>
        </p:spPr>
      </p:pic>
      <p:sp>
        <p:nvSpPr>
          <p:cNvPr id="2" name="Title 1">
            <a:extLst>
              <a:ext uri="{FF2B5EF4-FFF2-40B4-BE49-F238E27FC236}">
                <a16:creationId xmlns:a16="http://schemas.microsoft.com/office/drawing/2014/main" id="{DD7A2E7D-5AC8-1F4C-B8BD-69BD7C2678FA}"/>
              </a:ext>
            </a:extLst>
          </p:cNvPr>
          <p:cNvSpPr>
            <a:spLocks noGrp="1"/>
          </p:cNvSpPr>
          <p:nvPr>
            <p:ph type="title"/>
          </p:nvPr>
        </p:nvSpPr>
        <p:spPr>
          <a:xfrm>
            <a:off x="1381052" y="2711302"/>
            <a:ext cx="9540000" cy="1851173"/>
          </a:xfrm>
        </p:spPr>
        <p:txBody>
          <a:bodyPr anchor="ctr" anchorCtr="0">
            <a:normAutofit/>
          </a:bodyPr>
          <a:lstStyle>
            <a:lvl1pPr>
              <a:defRPr sz="4000" baseline="0"/>
            </a:lvl1pPr>
          </a:lstStyle>
          <a:p>
            <a:r>
              <a:rPr lang="en-US"/>
              <a:t>Click to edit Master title style</a:t>
            </a:r>
          </a:p>
        </p:txBody>
      </p:sp>
      <p:sp>
        <p:nvSpPr>
          <p:cNvPr id="3" name="Text Placeholder 2">
            <a:extLst>
              <a:ext uri="{FF2B5EF4-FFF2-40B4-BE49-F238E27FC236}">
                <a16:creationId xmlns:a16="http://schemas.microsoft.com/office/drawing/2014/main" id="{D07F2E3E-86F2-0243-913D-5C17C76B64AF}"/>
              </a:ext>
            </a:extLst>
          </p:cNvPr>
          <p:cNvSpPr>
            <a:spLocks noGrp="1"/>
          </p:cNvSpPr>
          <p:nvPr>
            <p:ph type="body" idx="1"/>
          </p:nvPr>
        </p:nvSpPr>
        <p:spPr>
          <a:xfrm>
            <a:off x="1381052" y="4884788"/>
            <a:ext cx="9540000" cy="763928"/>
          </a:xfrm>
          <a:prstGeom prst="rect">
            <a:avLst/>
          </a:prstGeom>
        </p:spPr>
        <p:txBody>
          <a:bodyPr anchor="ctr" anchorCtr="0">
            <a:normAutofit/>
          </a:bodyPr>
          <a:lstStyle>
            <a:lvl1pPr marL="0" indent="0" algn="ctr">
              <a:buNone/>
              <a:defRPr sz="16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F92E94FB-5E7C-B44E-91FD-371398FE3EF5}"/>
              </a:ext>
            </a:extLst>
          </p:cNvPr>
          <p:cNvCxnSpPr>
            <a:cxnSpLocks/>
          </p:cNvCxnSpPr>
          <p:nvPr/>
        </p:nvCxnSpPr>
        <p:spPr>
          <a:xfrm>
            <a:off x="1381052" y="2711302"/>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21FFA34-7B5B-1B4B-AE75-638707241681}"/>
              </a:ext>
            </a:extLst>
          </p:cNvPr>
          <p:cNvCxnSpPr>
            <a:cxnSpLocks/>
          </p:cNvCxnSpPr>
          <p:nvPr/>
        </p:nvCxnSpPr>
        <p:spPr>
          <a:xfrm>
            <a:off x="1381052" y="4884787"/>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E77A8380-2221-AF40-BC69-870332428949}"/>
              </a:ext>
            </a:extLst>
          </p:cNvPr>
          <p:cNvCxnSpPr>
            <a:cxnSpLocks/>
          </p:cNvCxnSpPr>
          <p:nvPr/>
        </p:nvCxnSpPr>
        <p:spPr>
          <a:xfrm>
            <a:off x="1381052" y="5648716"/>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sp>
        <p:nvSpPr>
          <p:cNvPr id="10" name="TextBox 7">
            <a:extLst>
              <a:ext uri="{FF2B5EF4-FFF2-40B4-BE49-F238E27FC236}">
                <a16:creationId xmlns:a16="http://schemas.microsoft.com/office/drawing/2014/main" id="{C2971665-19E6-A340-9843-DD3FF9636D3E}"/>
              </a:ext>
            </a:extLst>
          </p:cNvPr>
          <p:cNvSpPr txBox="1"/>
          <p:nvPr/>
        </p:nvSpPr>
        <p:spPr>
          <a:xfrm>
            <a:off x="3609069" y="5751906"/>
            <a:ext cx="7311983" cy="801288"/>
          </a:xfrm>
          <a:prstGeom prst="rect">
            <a:avLst/>
          </a:prstGeom>
          <a:noFill/>
          <a:ln cap="flat">
            <a:noFill/>
          </a:ln>
        </p:spPr>
        <p:txBody>
          <a:bodyPr vert="horz" wrap="square" lIns="0" tIns="0" rIns="0" bIns="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ts val="1100"/>
              </a:lnSpc>
              <a:spcBef>
                <a:spcPts val="0"/>
              </a:spcBef>
              <a:spcAft>
                <a:spcPts val="0"/>
              </a:spcAft>
              <a:buNone/>
              <a:tabLst/>
              <a:defRPr sz="1800" b="0" i="0" u="none" strike="noStrike" kern="0" cap="none" spc="0" baseline="0">
                <a:solidFill>
                  <a:srgbClr val="000000"/>
                </a:solidFill>
                <a:uFillTx/>
              </a:defRPr>
            </a:pPr>
            <a:r>
              <a:rPr lang="en-GB" sz="900" b="0" i="1" u="none" strike="noStrike" kern="1200" cap="none" spc="0" baseline="0">
                <a:solidFill>
                  <a:srgbClr val="373A5C"/>
                </a:solidFill>
                <a:uFillTx/>
                <a:latin typeface="Raleway" panose="020B0503030101060003" pitchFamily="34" charset="77"/>
              </a:rPr>
              <a:t>“This project has received funding from the Innovative Medicines Initiative 2 Joint Undertaking (JU) under grant agreement No 853966. The JU receives support from the European Union’s Horizon 2020 research and innovation programme </a:t>
            </a:r>
            <a:r>
              <a:rPr lang="en-GB" sz="900" b="0" i="0" u="none" strike="noStrike" kern="1200" cap="none" spc="0" baseline="0">
                <a:solidFill>
                  <a:srgbClr val="373A5C"/>
                </a:solidFill>
                <a:uFillTx/>
                <a:latin typeface="Raleway" panose="020B0503030101060003" pitchFamily="34" charset="77"/>
              </a:rPr>
              <a:t>and EFPIA and CHILDREN'S TUMOR FOUNDATION, GLOBAL ALLIANCE FOR TB DRUG DEVELOPMENT NON PROFIT ORGANISATION, SPRINGWORKS THERAPEUTICS INC</a:t>
            </a:r>
            <a:r>
              <a:rPr lang="en-GB" sz="900" b="0" i="1" u="none" strike="noStrike" kern="1200" cap="none" spc="0" baseline="0">
                <a:solidFill>
                  <a:srgbClr val="373A5C"/>
                </a:solidFill>
                <a:uFillTx/>
                <a:latin typeface="Raleway" panose="020B0503030101060003" pitchFamily="34" charset="77"/>
              </a:rPr>
              <a:t>”.</a:t>
            </a:r>
            <a:endParaRPr lang="en-US" sz="900" b="0" i="0" u="none" strike="noStrike" kern="1200" cap="none" spc="0" baseline="0">
              <a:solidFill>
                <a:srgbClr val="373A5C"/>
              </a:solidFill>
              <a:uFillTx/>
              <a:latin typeface="Raleway" panose="020B0503030101060003" pitchFamily="34" charset="77"/>
            </a:endParaRPr>
          </a:p>
          <a:p>
            <a:pPr>
              <a:lnSpc>
                <a:spcPts val="1100"/>
              </a:lnSpc>
            </a:pPr>
            <a:r>
              <a:rPr lang="en-GB" sz="900" b="0" i="1" u="none" strike="noStrike" kern="1200" cap="none" spc="0" baseline="0">
                <a:solidFill>
                  <a:srgbClr val="373A5C"/>
                </a:solidFill>
                <a:uFillTx/>
                <a:latin typeface="Raleway" panose="020B0503030101060003" pitchFamily="34" charset="77"/>
                <a:ea typeface="+mn-ea"/>
                <a:cs typeface="+mn-cs"/>
              </a:rPr>
              <a:t>This presentation reflects the author's view. Neither IMI nor the European Union, EFPIA, or any Associated Partners are responsible for any use that may be made of the information contained.</a:t>
            </a:r>
            <a:endParaRPr lang="en-US" sz="900" b="0" i="1" u="none" strike="noStrike" kern="1200" cap="none" spc="0" baseline="0">
              <a:solidFill>
                <a:srgbClr val="373A5C"/>
              </a:solidFill>
              <a:uFillTx/>
              <a:latin typeface="Raleway" panose="020B0503030101060003" pitchFamily="34" charset="77"/>
              <a:ea typeface="+mn-ea"/>
              <a:cs typeface="+mn-cs"/>
            </a:endParaRPr>
          </a:p>
        </p:txBody>
      </p:sp>
      <p:pic>
        <p:nvPicPr>
          <p:cNvPr id="13" name="Picture 12">
            <a:extLst>
              <a:ext uri="{FF2B5EF4-FFF2-40B4-BE49-F238E27FC236}">
                <a16:creationId xmlns:a16="http://schemas.microsoft.com/office/drawing/2014/main" id="{659DADE3-1423-BA42-BC3F-C049C7DF59D9}"/>
              </a:ext>
            </a:extLst>
          </p:cNvPr>
          <p:cNvPicPr>
            <a:picLocks noChangeAspect="1"/>
          </p:cNvPicPr>
          <p:nvPr/>
        </p:nvPicPr>
        <p:blipFill>
          <a:blip r:embed="rId4"/>
          <a:stretch>
            <a:fillRect/>
          </a:stretch>
        </p:blipFill>
        <p:spPr>
          <a:xfrm>
            <a:off x="1012914" y="1788146"/>
            <a:ext cx="1612900" cy="508000"/>
          </a:xfrm>
          <a:prstGeom prst="rect">
            <a:avLst/>
          </a:prstGeom>
        </p:spPr>
      </p:pic>
      <p:sp>
        <p:nvSpPr>
          <p:cNvPr id="14" name="Date Placeholder 3">
            <a:extLst>
              <a:ext uri="{FF2B5EF4-FFF2-40B4-BE49-F238E27FC236}">
                <a16:creationId xmlns:a16="http://schemas.microsoft.com/office/drawing/2014/main" id="{16419DD0-44C7-EF41-9EFD-D5BC9C3A7EE2}"/>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15" name="Footer Placeholder 4">
            <a:extLst>
              <a:ext uri="{FF2B5EF4-FFF2-40B4-BE49-F238E27FC236}">
                <a16:creationId xmlns:a16="http://schemas.microsoft.com/office/drawing/2014/main" id="{A180B802-1DD2-C245-B211-9380C2F13449}"/>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16" name="Slide Number Placeholder 5">
            <a:extLst>
              <a:ext uri="{FF2B5EF4-FFF2-40B4-BE49-F238E27FC236}">
                <a16:creationId xmlns:a16="http://schemas.microsoft.com/office/drawing/2014/main" id="{8A1F6263-27CB-7149-80D3-8F869661AF0A}"/>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5" name="Picture 4">
            <a:extLst>
              <a:ext uri="{FF2B5EF4-FFF2-40B4-BE49-F238E27FC236}">
                <a16:creationId xmlns:a16="http://schemas.microsoft.com/office/drawing/2014/main" id="{7D2EA375-7C2B-764A-8095-A25B55DC780E}"/>
              </a:ext>
            </a:extLst>
          </p:cNvPr>
          <p:cNvPicPr>
            <a:picLocks noChangeAspect="1"/>
          </p:cNvPicPr>
          <p:nvPr/>
        </p:nvPicPr>
        <p:blipFill>
          <a:blip r:embed="rId5"/>
          <a:stretch>
            <a:fillRect/>
          </a:stretch>
        </p:blipFill>
        <p:spPr>
          <a:xfrm>
            <a:off x="1381052" y="5840071"/>
            <a:ext cx="1962133" cy="627883"/>
          </a:xfrm>
          <a:prstGeom prst="rect">
            <a:avLst/>
          </a:prstGeom>
        </p:spPr>
      </p:pic>
      <p:pic>
        <p:nvPicPr>
          <p:cNvPr id="17" name="Picture 16">
            <a:extLst>
              <a:ext uri="{FF2B5EF4-FFF2-40B4-BE49-F238E27FC236}">
                <a16:creationId xmlns:a16="http://schemas.microsoft.com/office/drawing/2014/main" id="{B7E2117B-F1A6-DD4A-B2B8-3F9E5234583D}"/>
              </a:ext>
            </a:extLst>
          </p:cNvPr>
          <p:cNvPicPr>
            <a:picLocks noChangeAspect="1"/>
          </p:cNvPicPr>
          <p:nvPr/>
        </p:nvPicPr>
        <p:blipFill>
          <a:blip r:embed="rId2"/>
          <a:stretch>
            <a:fillRect/>
          </a:stretch>
        </p:blipFill>
        <p:spPr>
          <a:xfrm>
            <a:off x="-2" y="6604000"/>
            <a:ext cx="12192000" cy="254000"/>
          </a:xfrm>
          <a:prstGeom prst="rect">
            <a:avLst/>
          </a:prstGeom>
        </p:spPr>
      </p:pic>
      <p:pic>
        <p:nvPicPr>
          <p:cNvPr id="18" name="Picture 17">
            <a:extLst>
              <a:ext uri="{FF2B5EF4-FFF2-40B4-BE49-F238E27FC236}">
                <a16:creationId xmlns:a16="http://schemas.microsoft.com/office/drawing/2014/main" id="{9A5BDCBE-0B71-244C-B94F-A3D8D45EB97E}"/>
              </a:ext>
            </a:extLst>
          </p:cNvPr>
          <p:cNvPicPr>
            <a:picLocks noChangeAspect="1"/>
          </p:cNvPicPr>
          <p:nvPr/>
        </p:nvPicPr>
        <p:blipFill>
          <a:blip r:embed="rId3">
            <a:alphaModFix amt="10000"/>
          </a:blip>
          <a:stretch>
            <a:fillRect/>
          </a:stretch>
        </p:blipFill>
        <p:spPr>
          <a:xfrm>
            <a:off x="9194800" y="406400"/>
            <a:ext cx="2997200" cy="6045200"/>
          </a:xfrm>
          <a:prstGeom prst="rect">
            <a:avLst/>
          </a:prstGeom>
        </p:spPr>
      </p:pic>
      <p:cxnSp>
        <p:nvCxnSpPr>
          <p:cNvPr id="19" name="Straight Connector 18">
            <a:extLst>
              <a:ext uri="{FF2B5EF4-FFF2-40B4-BE49-F238E27FC236}">
                <a16:creationId xmlns:a16="http://schemas.microsoft.com/office/drawing/2014/main" id="{FE3B0A68-FFF6-D547-8C7C-97447567E043}"/>
              </a:ext>
            </a:extLst>
          </p:cNvPr>
          <p:cNvCxnSpPr>
            <a:cxnSpLocks/>
          </p:cNvCxnSpPr>
          <p:nvPr/>
        </p:nvCxnSpPr>
        <p:spPr>
          <a:xfrm>
            <a:off x="1381052" y="2711302"/>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D9D86DB9-304B-8C4E-B140-15988837EE44}"/>
              </a:ext>
            </a:extLst>
          </p:cNvPr>
          <p:cNvCxnSpPr>
            <a:cxnSpLocks/>
          </p:cNvCxnSpPr>
          <p:nvPr/>
        </p:nvCxnSpPr>
        <p:spPr>
          <a:xfrm>
            <a:off x="1381052" y="4884787"/>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C86BE4B2-525A-7449-9D00-072296BC80D9}"/>
              </a:ext>
            </a:extLst>
          </p:cNvPr>
          <p:cNvCxnSpPr>
            <a:cxnSpLocks/>
          </p:cNvCxnSpPr>
          <p:nvPr/>
        </p:nvCxnSpPr>
        <p:spPr>
          <a:xfrm>
            <a:off x="1381052" y="5648716"/>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sp>
        <p:nvSpPr>
          <p:cNvPr id="22" name="TextBox 7">
            <a:extLst>
              <a:ext uri="{FF2B5EF4-FFF2-40B4-BE49-F238E27FC236}">
                <a16:creationId xmlns:a16="http://schemas.microsoft.com/office/drawing/2014/main" id="{67BA83DD-8EBD-DB41-94ED-3265327D3A01}"/>
              </a:ext>
            </a:extLst>
          </p:cNvPr>
          <p:cNvSpPr txBox="1"/>
          <p:nvPr/>
        </p:nvSpPr>
        <p:spPr>
          <a:xfrm>
            <a:off x="3609069" y="5751906"/>
            <a:ext cx="7311983" cy="801288"/>
          </a:xfrm>
          <a:prstGeom prst="rect">
            <a:avLst/>
          </a:prstGeom>
          <a:noFill/>
          <a:ln cap="flat">
            <a:noFill/>
          </a:ln>
        </p:spPr>
        <p:txBody>
          <a:bodyPr vert="horz" wrap="square" lIns="0" tIns="0" rIns="0" bIns="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ts val="1100"/>
              </a:lnSpc>
              <a:spcBef>
                <a:spcPts val="0"/>
              </a:spcBef>
              <a:spcAft>
                <a:spcPts val="0"/>
              </a:spcAft>
              <a:buNone/>
              <a:tabLst/>
              <a:defRPr sz="1800" b="0" i="0" u="none" strike="noStrike" kern="0" cap="none" spc="0" baseline="0">
                <a:solidFill>
                  <a:srgbClr val="000000"/>
                </a:solidFill>
                <a:uFillTx/>
              </a:defRPr>
            </a:pPr>
            <a:r>
              <a:rPr lang="en-GB" sz="900" b="0" i="1" u="none" strike="noStrike" kern="1200" cap="none" spc="0" baseline="0">
                <a:solidFill>
                  <a:srgbClr val="373A5C"/>
                </a:solidFill>
                <a:uFillTx/>
                <a:latin typeface="Raleway" panose="020B0503030101060003" pitchFamily="34" charset="77"/>
              </a:rPr>
              <a:t>“This project has received funding from the Innovative Medicines Initiative 2 Joint Undertaking (JU) under grant agreement No 853966. The JU receives support from the European Union’s Horizon 2020 research and innovation programme </a:t>
            </a:r>
            <a:r>
              <a:rPr lang="en-GB" sz="900" b="0" i="0" u="none" strike="noStrike" kern="1200" cap="none" spc="0" baseline="0">
                <a:solidFill>
                  <a:srgbClr val="373A5C"/>
                </a:solidFill>
                <a:uFillTx/>
                <a:latin typeface="Raleway" panose="020B0503030101060003" pitchFamily="34" charset="77"/>
              </a:rPr>
              <a:t>and EFPIA and CHILDREN'S TUMOR FOUNDATION, GLOBAL ALLIANCE FOR TB DRUG DEVELOPMENT NON PROFIT ORGANISATION, SPRINGWORKS THERAPEUTICS INC</a:t>
            </a:r>
            <a:r>
              <a:rPr lang="en-GB" sz="900" b="0" i="1" u="none" strike="noStrike" kern="1200" cap="none" spc="0" baseline="0">
                <a:solidFill>
                  <a:srgbClr val="373A5C"/>
                </a:solidFill>
                <a:uFillTx/>
                <a:latin typeface="Raleway" panose="020B0503030101060003" pitchFamily="34" charset="77"/>
              </a:rPr>
              <a:t>”.</a:t>
            </a:r>
            <a:endParaRPr lang="en-US" sz="900" b="0" i="0" u="none" strike="noStrike" kern="1200" cap="none" spc="0" baseline="0">
              <a:solidFill>
                <a:srgbClr val="373A5C"/>
              </a:solidFill>
              <a:uFillTx/>
              <a:latin typeface="Raleway" panose="020B0503030101060003" pitchFamily="34" charset="77"/>
            </a:endParaRPr>
          </a:p>
          <a:p>
            <a:pPr>
              <a:lnSpc>
                <a:spcPts val="1100"/>
              </a:lnSpc>
            </a:pPr>
            <a:r>
              <a:rPr lang="en-GB" sz="900" b="0" i="1" u="none" strike="noStrike" kern="1200" cap="none" spc="0" baseline="0">
                <a:solidFill>
                  <a:srgbClr val="373A5C"/>
                </a:solidFill>
                <a:uFillTx/>
                <a:latin typeface="Raleway" panose="020B0503030101060003" pitchFamily="34" charset="77"/>
                <a:ea typeface="+mn-ea"/>
                <a:cs typeface="+mn-cs"/>
              </a:rPr>
              <a:t>This presentation reflects the author's view. Neither IMI nor the European Union, EFPIA, or any Associated Partners are responsible for any use that may be made of the information contained.</a:t>
            </a:r>
            <a:endParaRPr lang="en-US" sz="900" b="0" i="1" u="none" strike="noStrike" kern="1200" cap="none" spc="0" baseline="0">
              <a:solidFill>
                <a:srgbClr val="373A5C"/>
              </a:solidFill>
              <a:uFillTx/>
              <a:latin typeface="Raleway" panose="020B0503030101060003" pitchFamily="34" charset="77"/>
              <a:ea typeface="+mn-ea"/>
              <a:cs typeface="+mn-cs"/>
            </a:endParaRPr>
          </a:p>
        </p:txBody>
      </p:sp>
      <p:pic>
        <p:nvPicPr>
          <p:cNvPr id="23" name="Picture 22">
            <a:extLst>
              <a:ext uri="{FF2B5EF4-FFF2-40B4-BE49-F238E27FC236}">
                <a16:creationId xmlns:a16="http://schemas.microsoft.com/office/drawing/2014/main" id="{B39F1AA7-1D60-7A40-84F1-59EB27A86EAF}"/>
              </a:ext>
            </a:extLst>
          </p:cNvPr>
          <p:cNvPicPr>
            <a:picLocks noChangeAspect="1"/>
          </p:cNvPicPr>
          <p:nvPr/>
        </p:nvPicPr>
        <p:blipFill>
          <a:blip r:embed="rId4"/>
          <a:stretch>
            <a:fillRect/>
          </a:stretch>
        </p:blipFill>
        <p:spPr>
          <a:xfrm>
            <a:off x="1012914" y="1788146"/>
            <a:ext cx="1612900" cy="508000"/>
          </a:xfrm>
          <a:prstGeom prst="rect">
            <a:avLst/>
          </a:prstGeom>
        </p:spPr>
      </p:pic>
      <p:pic>
        <p:nvPicPr>
          <p:cNvPr id="24" name="Picture 23">
            <a:extLst>
              <a:ext uri="{FF2B5EF4-FFF2-40B4-BE49-F238E27FC236}">
                <a16:creationId xmlns:a16="http://schemas.microsoft.com/office/drawing/2014/main" id="{28B56A28-6616-1242-83B3-6DF681E420A4}"/>
              </a:ext>
            </a:extLst>
          </p:cNvPr>
          <p:cNvPicPr>
            <a:picLocks noChangeAspect="1"/>
          </p:cNvPicPr>
          <p:nvPr/>
        </p:nvPicPr>
        <p:blipFill>
          <a:blip r:embed="rId5"/>
          <a:stretch>
            <a:fillRect/>
          </a:stretch>
        </p:blipFill>
        <p:spPr>
          <a:xfrm>
            <a:off x="1381052" y="5840071"/>
            <a:ext cx="1962133" cy="627883"/>
          </a:xfrm>
          <a:prstGeom prst="rect">
            <a:avLst/>
          </a:prstGeom>
        </p:spPr>
      </p:pic>
    </p:spTree>
    <p:extLst>
      <p:ext uri="{BB962C8B-B14F-4D97-AF65-F5344CB8AC3E}">
        <p14:creationId xmlns:p14="http://schemas.microsoft.com/office/powerpoint/2010/main" val="2600141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07473C81-9EB8-2242-9C08-6912E07EE08D}"/>
              </a:ext>
            </a:extLst>
          </p:cNvPr>
          <p:cNvPicPr>
            <a:picLocks noChangeAspect="1"/>
          </p:cNvPicPr>
          <p:nvPr/>
        </p:nvPicPr>
        <p:blipFill>
          <a:blip r:embed="rId2">
            <a:alphaModFix/>
          </a:blip>
          <a:stretch>
            <a:fillRect/>
          </a:stretch>
        </p:blipFill>
        <p:spPr>
          <a:xfrm>
            <a:off x="9194800" y="406400"/>
            <a:ext cx="2997200" cy="6045200"/>
          </a:xfrm>
          <a:prstGeom prst="rect">
            <a:avLst/>
          </a:prstGeom>
        </p:spPr>
      </p:pic>
      <p:pic>
        <p:nvPicPr>
          <p:cNvPr id="13" name="Picture 12">
            <a:extLst>
              <a:ext uri="{FF2B5EF4-FFF2-40B4-BE49-F238E27FC236}">
                <a16:creationId xmlns:a16="http://schemas.microsoft.com/office/drawing/2014/main" id="{659DADE3-1423-BA42-BC3F-C049C7DF59D9}"/>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12" name="Rectangle 11">
            <a:extLst>
              <a:ext uri="{FF2B5EF4-FFF2-40B4-BE49-F238E27FC236}">
                <a16:creationId xmlns:a16="http://schemas.microsoft.com/office/drawing/2014/main" id="{57575B5F-E732-1749-92FF-3FFC88407DE8}"/>
              </a:ext>
            </a:extLst>
          </p:cNvPr>
          <p:cNvSpPr/>
          <p:nvPr/>
        </p:nvSpPr>
        <p:spPr>
          <a:xfrm>
            <a:off x="0" y="6583680"/>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AC1F9D-3AD7-BE4C-8F98-D0AE632525D5}"/>
              </a:ext>
            </a:extLst>
          </p:cNvPr>
          <p:cNvPicPr>
            <a:picLocks noChangeAspect="1"/>
          </p:cNvPicPr>
          <p:nvPr/>
        </p:nvPicPr>
        <p:blipFill>
          <a:blip r:embed="rId4"/>
          <a:stretch>
            <a:fillRect/>
          </a:stretch>
        </p:blipFill>
        <p:spPr>
          <a:xfrm>
            <a:off x="1001743" y="6060621"/>
            <a:ext cx="4908564" cy="527956"/>
          </a:xfrm>
          <a:prstGeom prst="rect">
            <a:avLst/>
          </a:prstGeom>
        </p:spPr>
      </p:pic>
      <p:pic>
        <p:nvPicPr>
          <p:cNvPr id="6" name="Picture 5">
            <a:extLst>
              <a:ext uri="{FF2B5EF4-FFF2-40B4-BE49-F238E27FC236}">
                <a16:creationId xmlns:a16="http://schemas.microsoft.com/office/drawing/2014/main" id="{0C72BA9D-61B7-C64A-A7BA-C44CDAB98763}"/>
              </a:ext>
            </a:extLst>
          </p:cNvPr>
          <p:cNvPicPr>
            <a:picLocks noChangeAspect="1"/>
          </p:cNvPicPr>
          <p:nvPr/>
        </p:nvPicPr>
        <p:blipFill>
          <a:blip r:embed="rId2">
            <a:alphaModFix/>
          </a:blip>
          <a:stretch>
            <a:fillRect/>
          </a:stretch>
        </p:blipFill>
        <p:spPr>
          <a:xfrm>
            <a:off x="9194800" y="406400"/>
            <a:ext cx="2997200" cy="6045200"/>
          </a:xfrm>
          <a:prstGeom prst="rect">
            <a:avLst/>
          </a:prstGeom>
        </p:spPr>
      </p:pic>
      <p:pic>
        <p:nvPicPr>
          <p:cNvPr id="7" name="Picture 6">
            <a:extLst>
              <a:ext uri="{FF2B5EF4-FFF2-40B4-BE49-F238E27FC236}">
                <a16:creationId xmlns:a16="http://schemas.microsoft.com/office/drawing/2014/main" id="{70F65A59-66C6-0343-BC44-029079EC3EDE}"/>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9" name="Rectangle 8">
            <a:extLst>
              <a:ext uri="{FF2B5EF4-FFF2-40B4-BE49-F238E27FC236}">
                <a16:creationId xmlns:a16="http://schemas.microsoft.com/office/drawing/2014/main" id="{FEC2D823-1F6D-0842-9B27-5BF06F8A21F5}"/>
              </a:ext>
            </a:extLst>
          </p:cNvPr>
          <p:cNvSpPr/>
          <p:nvPr/>
        </p:nvSpPr>
        <p:spPr>
          <a:xfrm>
            <a:off x="0" y="6583680"/>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387F030-5D1B-384F-AD14-874381755A51}"/>
              </a:ext>
            </a:extLst>
          </p:cNvPr>
          <p:cNvPicPr>
            <a:picLocks noChangeAspect="1"/>
          </p:cNvPicPr>
          <p:nvPr/>
        </p:nvPicPr>
        <p:blipFill>
          <a:blip r:embed="rId4"/>
          <a:stretch>
            <a:fillRect/>
          </a:stretch>
        </p:blipFill>
        <p:spPr>
          <a:xfrm>
            <a:off x="1001743" y="6060621"/>
            <a:ext cx="4908564" cy="527956"/>
          </a:xfrm>
          <a:prstGeom prst="rect">
            <a:avLst/>
          </a:prstGeom>
        </p:spPr>
      </p:pic>
    </p:spTree>
    <p:extLst>
      <p:ext uri="{BB962C8B-B14F-4D97-AF65-F5344CB8AC3E}">
        <p14:creationId xmlns:p14="http://schemas.microsoft.com/office/powerpoint/2010/main" val="2245252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0" name="Picture 149">
            <a:extLst>
              <a:ext uri="{FF2B5EF4-FFF2-40B4-BE49-F238E27FC236}">
                <a16:creationId xmlns:a16="http://schemas.microsoft.com/office/drawing/2014/main" id="{F967BEF5-1540-CA4C-9CDE-200961CB492F}"/>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F364C6A4-8BAA-3D48-8F1E-A9169CAE1FE1}"/>
              </a:ext>
            </a:extLst>
          </p:cNvPr>
          <p:cNvSpPr>
            <a:spLocks noGrp="1"/>
          </p:cNvSpPr>
          <p:nvPr>
            <p:ph type="ctrTitle"/>
          </p:nvPr>
        </p:nvSpPr>
        <p:spPr>
          <a:xfrm>
            <a:off x="1524000" y="619200"/>
            <a:ext cx="9144000" cy="460800"/>
          </a:xfrm>
        </p:spPr>
        <p:txBody>
          <a:bodyPr anchor="ctr" anchorCtr="0">
            <a:normAutofit/>
          </a:bodyPr>
          <a:lstStyle>
            <a:lvl1pPr algn="ctr">
              <a:defRPr sz="3200" baseline="0"/>
            </a:lvl1pPr>
          </a:lstStyle>
          <a:p>
            <a:r>
              <a:rPr lang="en-US"/>
              <a:t>Click to edit Master title style</a:t>
            </a:r>
          </a:p>
        </p:txBody>
      </p:sp>
      <p:sp>
        <p:nvSpPr>
          <p:cNvPr id="3" name="Subtitle 2">
            <a:extLst>
              <a:ext uri="{FF2B5EF4-FFF2-40B4-BE49-F238E27FC236}">
                <a16:creationId xmlns:a16="http://schemas.microsoft.com/office/drawing/2014/main" id="{FF270D88-B35E-6F4E-8221-CBD9D754A9AC}"/>
              </a:ext>
            </a:extLst>
          </p:cNvPr>
          <p:cNvSpPr>
            <a:spLocks noGrp="1"/>
          </p:cNvSpPr>
          <p:nvPr>
            <p:ph type="subTitle" idx="1"/>
          </p:nvPr>
        </p:nvSpPr>
        <p:spPr>
          <a:xfrm>
            <a:off x="1524000" y="1750427"/>
            <a:ext cx="9144000" cy="4275252"/>
          </a:xfrm>
          <a:prstGeom prst="rect">
            <a:avLst/>
          </a:prstGeo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ree Form 5">
            <a:extLst>
              <a:ext uri="{FF2B5EF4-FFF2-40B4-BE49-F238E27FC236}">
                <a16:creationId xmlns:a16="http://schemas.microsoft.com/office/drawing/2014/main" id="{FA49F2B7-EDA1-2149-AC42-13FFA7AB3A00}"/>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5" name="Date Placeholder 3">
            <a:extLst>
              <a:ext uri="{FF2B5EF4-FFF2-40B4-BE49-F238E27FC236}">
                <a16:creationId xmlns:a16="http://schemas.microsoft.com/office/drawing/2014/main" id="{E281E611-0088-5B43-A6F4-AF746EB5AA4B}"/>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6" name="Footer Placeholder 4">
            <a:extLst>
              <a:ext uri="{FF2B5EF4-FFF2-40B4-BE49-F238E27FC236}">
                <a16:creationId xmlns:a16="http://schemas.microsoft.com/office/drawing/2014/main" id="{D4D5065B-5CC6-6C47-AD57-D429BD24AFEB}"/>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67" name="Slide Number Placeholder 5">
            <a:extLst>
              <a:ext uri="{FF2B5EF4-FFF2-40B4-BE49-F238E27FC236}">
                <a16:creationId xmlns:a16="http://schemas.microsoft.com/office/drawing/2014/main" id="{E5122EF2-5CA6-6147-9039-1040AD1407C9}"/>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1" name="Picture 10">
            <a:extLst>
              <a:ext uri="{FF2B5EF4-FFF2-40B4-BE49-F238E27FC236}">
                <a16:creationId xmlns:a16="http://schemas.microsoft.com/office/drawing/2014/main" id="{1F40FCAF-DB2B-6A4D-9BF7-67283CC94ABA}"/>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0" name="Picture 9">
            <a:extLst>
              <a:ext uri="{FF2B5EF4-FFF2-40B4-BE49-F238E27FC236}">
                <a16:creationId xmlns:a16="http://schemas.microsoft.com/office/drawing/2014/main" id="{83A1D49A-EC83-0748-A635-A670E6349728}"/>
              </a:ext>
            </a:extLst>
          </p:cNvPr>
          <p:cNvPicPr>
            <a:picLocks noChangeAspect="1"/>
          </p:cNvPicPr>
          <p:nvPr/>
        </p:nvPicPr>
        <p:blipFill>
          <a:blip r:embed="rId2"/>
          <a:stretch>
            <a:fillRect/>
          </a:stretch>
        </p:blipFill>
        <p:spPr>
          <a:xfrm>
            <a:off x="-2" y="6604000"/>
            <a:ext cx="12192000" cy="254000"/>
          </a:xfrm>
          <a:prstGeom prst="rect">
            <a:avLst/>
          </a:prstGeom>
        </p:spPr>
      </p:pic>
      <p:sp>
        <p:nvSpPr>
          <p:cNvPr id="12" name="Free Form 5">
            <a:extLst>
              <a:ext uri="{FF2B5EF4-FFF2-40B4-BE49-F238E27FC236}">
                <a16:creationId xmlns:a16="http://schemas.microsoft.com/office/drawing/2014/main" id="{2C5949A4-C491-6C46-90DC-E29CA9F726CE}"/>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3" name="Picture 12">
            <a:extLst>
              <a:ext uri="{FF2B5EF4-FFF2-40B4-BE49-F238E27FC236}">
                <a16:creationId xmlns:a16="http://schemas.microsoft.com/office/drawing/2014/main" id="{A99F7533-33A6-3340-BD1B-24A8C27FD23C}"/>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09274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72C357E4-6A27-8E42-8CC2-CEDBB6D3FAAF}"/>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DD846C69-B0CC-D14A-8BAC-79698198A7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491AD-CD2F-174E-B6BE-3FBD8D6A2B3A}"/>
              </a:ext>
            </a:extLst>
          </p:cNvPr>
          <p:cNvSpPr>
            <a:spLocks noGrp="1"/>
          </p:cNvSpPr>
          <p:nvPr>
            <p:ph idx="1"/>
          </p:nvPr>
        </p:nvSpPr>
        <p:spPr>
          <a:xfrm>
            <a:off x="838200" y="1825625"/>
            <a:ext cx="10515600" cy="4351338"/>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Date Placeholder 3">
            <a:extLst>
              <a:ext uri="{FF2B5EF4-FFF2-40B4-BE49-F238E27FC236}">
                <a16:creationId xmlns:a16="http://schemas.microsoft.com/office/drawing/2014/main" id="{F41719A6-54FD-FD47-BDE6-01CD8786B37C}"/>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5" name="Footer Placeholder 4">
            <a:extLst>
              <a:ext uri="{FF2B5EF4-FFF2-40B4-BE49-F238E27FC236}">
                <a16:creationId xmlns:a16="http://schemas.microsoft.com/office/drawing/2014/main" id="{28852942-1BFE-554A-A924-F64005E232B5}"/>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66" name="Slide Number Placeholder 5">
            <a:extLst>
              <a:ext uri="{FF2B5EF4-FFF2-40B4-BE49-F238E27FC236}">
                <a16:creationId xmlns:a16="http://schemas.microsoft.com/office/drawing/2014/main" id="{92FCAFF2-BCF5-4D40-A1BC-FFAB3D831AFB}"/>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0" name="Picture 9">
            <a:extLst>
              <a:ext uri="{FF2B5EF4-FFF2-40B4-BE49-F238E27FC236}">
                <a16:creationId xmlns:a16="http://schemas.microsoft.com/office/drawing/2014/main" id="{32DEFE1A-9FA6-F94D-83D1-386ADECDBB86}"/>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9" name="Picture 8">
            <a:extLst>
              <a:ext uri="{FF2B5EF4-FFF2-40B4-BE49-F238E27FC236}">
                <a16:creationId xmlns:a16="http://schemas.microsoft.com/office/drawing/2014/main" id="{E9B4C940-C37F-7D4F-80BC-B89153B63FC9}"/>
              </a:ext>
            </a:extLst>
          </p:cNvPr>
          <p:cNvPicPr>
            <a:picLocks noChangeAspect="1"/>
          </p:cNvPicPr>
          <p:nvPr/>
        </p:nvPicPr>
        <p:blipFill>
          <a:blip r:embed="rId2"/>
          <a:stretch>
            <a:fillRect/>
          </a:stretch>
        </p:blipFill>
        <p:spPr>
          <a:xfrm>
            <a:off x="-2" y="6604000"/>
            <a:ext cx="12192000" cy="254000"/>
          </a:xfrm>
          <a:prstGeom prst="rect">
            <a:avLst/>
          </a:prstGeom>
        </p:spPr>
      </p:pic>
      <p:pic>
        <p:nvPicPr>
          <p:cNvPr id="11" name="Picture 10">
            <a:extLst>
              <a:ext uri="{FF2B5EF4-FFF2-40B4-BE49-F238E27FC236}">
                <a16:creationId xmlns:a16="http://schemas.microsoft.com/office/drawing/2014/main" id="{D6E1BCCC-377F-D140-932B-EE9ADB234308}"/>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46259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C1D90D9A-E907-1744-8B8B-09A362159896}"/>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B622EFAB-EE0B-634C-8E5B-83D148DD5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23D1B-66DD-9B4E-AC8A-4534B6621CEC}"/>
              </a:ext>
            </a:extLst>
          </p:cNvPr>
          <p:cNvSpPr>
            <a:spLocks noGrp="1"/>
          </p:cNvSpPr>
          <p:nvPr>
            <p:ph sz="half" idx="1"/>
          </p:nvPr>
        </p:nvSpPr>
        <p:spPr>
          <a:xfrm>
            <a:off x="838200" y="1825625"/>
            <a:ext cx="5181600" cy="4351338"/>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81878-7F9A-1446-A503-FE1B6B166829}"/>
              </a:ext>
            </a:extLst>
          </p:cNvPr>
          <p:cNvSpPr>
            <a:spLocks noGrp="1"/>
          </p:cNvSpPr>
          <p:nvPr>
            <p:ph sz="half" idx="2"/>
          </p:nvPr>
        </p:nvSpPr>
        <p:spPr>
          <a:xfrm>
            <a:off x="6172200" y="1825625"/>
            <a:ext cx="5181600" cy="4351338"/>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Date Placeholder 3">
            <a:extLst>
              <a:ext uri="{FF2B5EF4-FFF2-40B4-BE49-F238E27FC236}">
                <a16:creationId xmlns:a16="http://schemas.microsoft.com/office/drawing/2014/main" id="{A4A8D34A-503A-604B-B499-2859C371180E}"/>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6" name="Footer Placeholder 4">
            <a:extLst>
              <a:ext uri="{FF2B5EF4-FFF2-40B4-BE49-F238E27FC236}">
                <a16:creationId xmlns:a16="http://schemas.microsoft.com/office/drawing/2014/main" id="{85C1F5DF-A6E2-D64A-BF33-516EB1F0F6A4}"/>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67" name="Slide Number Placeholder 5">
            <a:extLst>
              <a:ext uri="{FF2B5EF4-FFF2-40B4-BE49-F238E27FC236}">
                <a16:creationId xmlns:a16="http://schemas.microsoft.com/office/drawing/2014/main" id="{D6D7B6A9-D837-3742-8766-E1731F6EE7D1}"/>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1" name="Picture 10">
            <a:extLst>
              <a:ext uri="{FF2B5EF4-FFF2-40B4-BE49-F238E27FC236}">
                <a16:creationId xmlns:a16="http://schemas.microsoft.com/office/drawing/2014/main" id="{B43ECE57-AFA9-2644-869B-761409A93BAF}"/>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0" name="Picture 9">
            <a:extLst>
              <a:ext uri="{FF2B5EF4-FFF2-40B4-BE49-F238E27FC236}">
                <a16:creationId xmlns:a16="http://schemas.microsoft.com/office/drawing/2014/main" id="{CA83D163-12E0-D940-94BE-DADA2F1D38FF}"/>
              </a:ext>
            </a:extLst>
          </p:cNvPr>
          <p:cNvPicPr>
            <a:picLocks noChangeAspect="1"/>
          </p:cNvPicPr>
          <p:nvPr/>
        </p:nvPicPr>
        <p:blipFill>
          <a:blip r:embed="rId2"/>
          <a:stretch>
            <a:fillRect/>
          </a:stretch>
        </p:blipFill>
        <p:spPr>
          <a:xfrm>
            <a:off x="-2" y="6604000"/>
            <a:ext cx="12192000" cy="254000"/>
          </a:xfrm>
          <a:prstGeom prst="rect">
            <a:avLst/>
          </a:prstGeom>
        </p:spPr>
      </p:pic>
      <p:pic>
        <p:nvPicPr>
          <p:cNvPr id="12" name="Picture 11">
            <a:extLst>
              <a:ext uri="{FF2B5EF4-FFF2-40B4-BE49-F238E27FC236}">
                <a16:creationId xmlns:a16="http://schemas.microsoft.com/office/drawing/2014/main" id="{3306D670-0FC8-4D4A-A7CC-B440B4239879}"/>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2367179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B324E3FB-61BD-0541-A322-ED5E7C3BA5BC}"/>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7C706D4F-F9C8-C540-B4E8-F5DB734DAFB2}"/>
              </a:ext>
            </a:extLst>
          </p:cNvPr>
          <p:cNvSpPr>
            <a:spLocks noGrp="1"/>
          </p:cNvSpPr>
          <p:nvPr>
            <p:ph type="title"/>
          </p:nvPr>
        </p:nvSpPr>
        <p:spPr>
          <a:xfrm>
            <a:off x="839788" y="365125"/>
            <a:ext cx="10515600" cy="975600"/>
          </a:xfrm>
        </p:spPr>
        <p:txBody>
          <a:bodyPr anchor="t" anchorCtr="0"/>
          <a:lstStyle/>
          <a:p>
            <a:r>
              <a:rPr lang="en-US"/>
              <a:t>Click to edit Master title style</a:t>
            </a:r>
          </a:p>
        </p:txBody>
      </p:sp>
      <p:sp>
        <p:nvSpPr>
          <p:cNvPr id="3" name="Text Placeholder 2">
            <a:extLst>
              <a:ext uri="{FF2B5EF4-FFF2-40B4-BE49-F238E27FC236}">
                <a16:creationId xmlns:a16="http://schemas.microsoft.com/office/drawing/2014/main" id="{CEB25998-4C1C-F149-B820-71CDE686C991}"/>
              </a:ext>
            </a:extLst>
          </p:cNvPr>
          <p:cNvSpPr>
            <a:spLocks noGrp="1"/>
          </p:cNvSpPr>
          <p:nvPr>
            <p:ph type="body" idx="1"/>
          </p:nvPr>
        </p:nvSpPr>
        <p:spPr>
          <a:xfrm>
            <a:off x="839788" y="2399033"/>
            <a:ext cx="5157787" cy="615315"/>
          </a:xfrm>
          <a:prstGeom prst="rect">
            <a:avLst/>
          </a:prstGeom>
        </p:spPr>
        <p:txBody>
          <a:bodyPr anchor="ctr" anchorCtr="0">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610756-06E9-FF4F-A0EE-66BA3F5874A9}"/>
              </a:ext>
            </a:extLst>
          </p:cNvPr>
          <p:cNvSpPr>
            <a:spLocks noGrp="1"/>
          </p:cNvSpPr>
          <p:nvPr>
            <p:ph sz="half" idx="2"/>
          </p:nvPr>
        </p:nvSpPr>
        <p:spPr>
          <a:xfrm>
            <a:off x="839788" y="3169921"/>
            <a:ext cx="5157787" cy="3019742"/>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CFAA9-B99B-F04D-90E1-76EDEE9DC63E}"/>
              </a:ext>
            </a:extLst>
          </p:cNvPr>
          <p:cNvSpPr>
            <a:spLocks noGrp="1"/>
          </p:cNvSpPr>
          <p:nvPr>
            <p:ph type="body" sz="quarter" idx="3"/>
          </p:nvPr>
        </p:nvSpPr>
        <p:spPr>
          <a:xfrm>
            <a:off x="6172200" y="2399033"/>
            <a:ext cx="5183188" cy="615315"/>
          </a:xfrm>
          <a:prstGeom prst="rect">
            <a:avLst/>
          </a:prstGeom>
        </p:spPr>
        <p:txBody>
          <a:bodyPr anchor="ctr" anchorCtr="0">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CBF21D-7D22-BC42-827C-D2F854AEDF76}"/>
              </a:ext>
            </a:extLst>
          </p:cNvPr>
          <p:cNvSpPr>
            <a:spLocks noGrp="1"/>
          </p:cNvSpPr>
          <p:nvPr>
            <p:ph sz="quarter" idx="4"/>
          </p:nvPr>
        </p:nvSpPr>
        <p:spPr>
          <a:xfrm>
            <a:off x="6172200" y="3169921"/>
            <a:ext cx="5183188" cy="3019742"/>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 Form 5">
            <a:extLst>
              <a:ext uri="{FF2B5EF4-FFF2-40B4-BE49-F238E27FC236}">
                <a16:creationId xmlns:a16="http://schemas.microsoft.com/office/drawing/2014/main" id="{79F3A0A7-454B-7F48-98D3-B81576CFF58B}"/>
              </a:ext>
            </a:extLst>
          </p:cNvPr>
          <p:cNvSpPr/>
          <p:nvPr/>
        </p:nvSpPr>
        <p:spPr>
          <a:xfrm>
            <a:off x="5465999" y="1753763"/>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8" name="Date Placeholder 3">
            <a:extLst>
              <a:ext uri="{FF2B5EF4-FFF2-40B4-BE49-F238E27FC236}">
                <a16:creationId xmlns:a16="http://schemas.microsoft.com/office/drawing/2014/main" id="{5D9FFE41-BF8B-DB4F-AB35-8C0D290522FA}"/>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9" name="Footer Placeholder 4">
            <a:extLst>
              <a:ext uri="{FF2B5EF4-FFF2-40B4-BE49-F238E27FC236}">
                <a16:creationId xmlns:a16="http://schemas.microsoft.com/office/drawing/2014/main" id="{23D42051-924E-474A-8BF5-2CE58720CD6C}"/>
              </a:ext>
            </a:extLst>
          </p:cNvPr>
          <p:cNvSpPr>
            <a:spLocks noGrp="1"/>
          </p:cNvSpPr>
          <p:nvPr>
            <p:ph type="ftr" sz="quarter" idx="11"/>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70" name="Slide Number Placeholder 5">
            <a:extLst>
              <a:ext uri="{FF2B5EF4-FFF2-40B4-BE49-F238E27FC236}">
                <a16:creationId xmlns:a16="http://schemas.microsoft.com/office/drawing/2014/main" id="{E4488403-AEB5-204C-83F0-EF4E5A9C91D4}"/>
              </a:ext>
            </a:extLst>
          </p:cNvPr>
          <p:cNvSpPr>
            <a:spLocks noGrp="1"/>
          </p:cNvSpPr>
          <p:nvPr>
            <p:ph type="sldNum" sz="quarter" idx="12"/>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4" name="Picture 13">
            <a:extLst>
              <a:ext uri="{FF2B5EF4-FFF2-40B4-BE49-F238E27FC236}">
                <a16:creationId xmlns:a16="http://schemas.microsoft.com/office/drawing/2014/main" id="{CDC3E37B-E258-6647-9C89-6EEFD1EFD517}"/>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3" name="Picture 12">
            <a:extLst>
              <a:ext uri="{FF2B5EF4-FFF2-40B4-BE49-F238E27FC236}">
                <a16:creationId xmlns:a16="http://schemas.microsoft.com/office/drawing/2014/main" id="{35D0D9D8-55B1-AC4F-A73F-48EA76924F96}"/>
              </a:ext>
            </a:extLst>
          </p:cNvPr>
          <p:cNvPicPr>
            <a:picLocks noChangeAspect="1"/>
          </p:cNvPicPr>
          <p:nvPr/>
        </p:nvPicPr>
        <p:blipFill>
          <a:blip r:embed="rId2"/>
          <a:stretch>
            <a:fillRect/>
          </a:stretch>
        </p:blipFill>
        <p:spPr>
          <a:xfrm>
            <a:off x="-2" y="6604000"/>
            <a:ext cx="12192000" cy="254000"/>
          </a:xfrm>
          <a:prstGeom prst="rect">
            <a:avLst/>
          </a:prstGeom>
        </p:spPr>
      </p:pic>
      <p:sp>
        <p:nvSpPr>
          <p:cNvPr id="15" name="Free Form 5">
            <a:extLst>
              <a:ext uri="{FF2B5EF4-FFF2-40B4-BE49-F238E27FC236}">
                <a16:creationId xmlns:a16="http://schemas.microsoft.com/office/drawing/2014/main" id="{DAD6C2FE-B9B3-3C4A-BFF2-9D4B6AE93F4A}"/>
              </a:ext>
            </a:extLst>
          </p:cNvPr>
          <p:cNvSpPr/>
          <p:nvPr/>
        </p:nvSpPr>
        <p:spPr>
          <a:xfrm>
            <a:off x="5465999" y="1753763"/>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6" name="Picture 15">
            <a:extLst>
              <a:ext uri="{FF2B5EF4-FFF2-40B4-BE49-F238E27FC236}">
                <a16:creationId xmlns:a16="http://schemas.microsoft.com/office/drawing/2014/main" id="{E1F63E91-09B5-4D4C-9B2D-C44E1B651716}"/>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2272945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515BBE1D-6425-274E-8A54-6E14E9390B9F}"/>
              </a:ext>
            </a:extLst>
          </p:cNvPr>
          <p:cNvPicPr>
            <a:picLocks noChangeAspect="1"/>
          </p:cNvPicPr>
          <p:nvPr/>
        </p:nvPicPr>
        <p:blipFill>
          <a:blip r:embed="rId2"/>
          <a:stretch>
            <a:fillRect/>
          </a:stretch>
        </p:blipFill>
        <p:spPr>
          <a:xfrm>
            <a:off x="-2" y="6604000"/>
            <a:ext cx="12192000" cy="254000"/>
          </a:xfrm>
          <a:prstGeom prst="rect">
            <a:avLst/>
          </a:prstGeom>
        </p:spPr>
      </p:pic>
      <p:sp>
        <p:nvSpPr>
          <p:cNvPr id="3" name="Content Placeholder 2">
            <a:extLst>
              <a:ext uri="{FF2B5EF4-FFF2-40B4-BE49-F238E27FC236}">
                <a16:creationId xmlns:a16="http://schemas.microsoft.com/office/drawing/2014/main" id="{617475D3-DEFF-9A46-9F6D-067B7C728E2C}"/>
              </a:ext>
            </a:extLst>
          </p:cNvPr>
          <p:cNvSpPr>
            <a:spLocks noGrp="1"/>
          </p:cNvSpPr>
          <p:nvPr>
            <p:ph idx="1"/>
          </p:nvPr>
        </p:nvSpPr>
        <p:spPr>
          <a:xfrm>
            <a:off x="5183188" y="2419274"/>
            <a:ext cx="6172200" cy="3811588"/>
          </a:xfrm>
          <a:prstGeom prst="rect">
            <a:avLst/>
          </a:prstGeom>
        </p:spPr>
        <p:txBody>
          <a:bodyPr/>
          <a:lstStyle>
            <a:lvl1pPr indent="-180000">
              <a:defRPr sz="1800" baseline="0"/>
            </a:lvl1pPr>
            <a:lvl2pPr indent="-180000">
              <a:defRPr sz="1600" baseline="0"/>
            </a:lvl2pPr>
            <a:lvl3pPr indent="-180000">
              <a:defRPr sz="1400" baseline="0"/>
            </a:lvl3pPr>
            <a:lvl4pPr indent="-180000">
              <a:defRPr sz="1200" baseline="0"/>
            </a:lvl4pPr>
            <a:lvl5pPr indent="-180000">
              <a:defRPr sz="100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9CC0E8-4E4C-DC4D-90EB-19CBEAEE6131}"/>
              </a:ext>
            </a:extLst>
          </p:cNvPr>
          <p:cNvSpPr>
            <a:spLocks noGrp="1"/>
          </p:cNvSpPr>
          <p:nvPr>
            <p:ph type="body" sz="half" idx="2"/>
          </p:nvPr>
        </p:nvSpPr>
        <p:spPr>
          <a:xfrm>
            <a:off x="839788" y="242721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4" name="Title 1">
            <a:extLst>
              <a:ext uri="{FF2B5EF4-FFF2-40B4-BE49-F238E27FC236}">
                <a16:creationId xmlns:a16="http://schemas.microsoft.com/office/drawing/2014/main" id="{0F5EDB9F-13D2-DE45-930C-A6D7FB8B7D64}"/>
              </a:ext>
            </a:extLst>
          </p:cNvPr>
          <p:cNvSpPr>
            <a:spLocks noGrp="1"/>
          </p:cNvSpPr>
          <p:nvPr>
            <p:ph type="ctrTitle"/>
          </p:nvPr>
        </p:nvSpPr>
        <p:spPr>
          <a:xfrm>
            <a:off x="1524000" y="619200"/>
            <a:ext cx="9144000" cy="460800"/>
          </a:xfrm>
        </p:spPr>
        <p:txBody>
          <a:bodyPr anchor="ctr" anchorCtr="0">
            <a:normAutofit/>
          </a:bodyPr>
          <a:lstStyle>
            <a:lvl1pPr algn="ctr">
              <a:defRPr sz="3200" baseline="0"/>
            </a:lvl1pPr>
          </a:lstStyle>
          <a:p>
            <a:r>
              <a:rPr lang="en-US"/>
              <a:t>Click to edit Master title style</a:t>
            </a:r>
          </a:p>
        </p:txBody>
      </p:sp>
      <p:sp>
        <p:nvSpPr>
          <p:cNvPr id="65" name="Free Form 5">
            <a:extLst>
              <a:ext uri="{FF2B5EF4-FFF2-40B4-BE49-F238E27FC236}">
                <a16:creationId xmlns:a16="http://schemas.microsoft.com/office/drawing/2014/main" id="{8430283C-D983-B242-9E1F-0059A3FF488C}"/>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7" name="Date Placeholder 3">
            <a:extLst>
              <a:ext uri="{FF2B5EF4-FFF2-40B4-BE49-F238E27FC236}">
                <a16:creationId xmlns:a16="http://schemas.microsoft.com/office/drawing/2014/main" id="{6B261EDA-F9A7-EE41-98FC-E213BCB6D9D7}"/>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8" name="Footer Placeholder 4">
            <a:extLst>
              <a:ext uri="{FF2B5EF4-FFF2-40B4-BE49-F238E27FC236}">
                <a16:creationId xmlns:a16="http://schemas.microsoft.com/office/drawing/2014/main" id="{8D56D34F-9921-4B4D-BE4D-249EFB49CCF0}"/>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69" name="Slide Number Placeholder 5">
            <a:extLst>
              <a:ext uri="{FF2B5EF4-FFF2-40B4-BE49-F238E27FC236}">
                <a16:creationId xmlns:a16="http://schemas.microsoft.com/office/drawing/2014/main" id="{E549974D-6A47-604D-80F2-9870678535FE}"/>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2" name="Picture 11">
            <a:extLst>
              <a:ext uri="{FF2B5EF4-FFF2-40B4-BE49-F238E27FC236}">
                <a16:creationId xmlns:a16="http://schemas.microsoft.com/office/drawing/2014/main" id="{660BA09C-3074-CB45-B650-EA88FCACB7CC}"/>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1" name="Picture 10">
            <a:extLst>
              <a:ext uri="{FF2B5EF4-FFF2-40B4-BE49-F238E27FC236}">
                <a16:creationId xmlns:a16="http://schemas.microsoft.com/office/drawing/2014/main" id="{65B63A0B-03ED-7F46-A306-85EC4F4286FB}"/>
              </a:ext>
            </a:extLst>
          </p:cNvPr>
          <p:cNvPicPr>
            <a:picLocks noChangeAspect="1"/>
          </p:cNvPicPr>
          <p:nvPr/>
        </p:nvPicPr>
        <p:blipFill>
          <a:blip r:embed="rId2"/>
          <a:stretch>
            <a:fillRect/>
          </a:stretch>
        </p:blipFill>
        <p:spPr>
          <a:xfrm>
            <a:off x="-2" y="6604000"/>
            <a:ext cx="12192000" cy="254000"/>
          </a:xfrm>
          <a:prstGeom prst="rect">
            <a:avLst/>
          </a:prstGeom>
        </p:spPr>
      </p:pic>
      <p:sp>
        <p:nvSpPr>
          <p:cNvPr id="13" name="Free Form 5">
            <a:extLst>
              <a:ext uri="{FF2B5EF4-FFF2-40B4-BE49-F238E27FC236}">
                <a16:creationId xmlns:a16="http://schemas.microsoft.com/office/drawing/2014/main" id="{E655BF99-5470-2442-9636-0AC35862894C}"/>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4" name="Picture 13">
            <a:extLst>
              <a:ext uri="{FF2B5EF4-FFF2-40B4-BE49-F238E27FC236}">
                <a16:creationId xmlns:a16="http://schemas.microsoft.com/office/drawing/2014/main" id="{643F675B-DA02-A149-BA1D-1F060E69D003}"/>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11249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ts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1A0A-6A5E-4C49-A0E3-AACDE44BD24F}"/>
              </a:ext>
            </a:extLst>
          </p:cNvPr>
          <p:cNvSpPr>
            <a:spLocks noGrp="1"/>
          </p:cNvSpPr>
          <p:nvPr>
            <p:ph type="title"/>
          </p:nvPr>
        </p:nvSpPr>
        <p:spPr bwMode="gray"/>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10D5EE6-01EB-4BDE-AB29-385337E5783F}"/>
              </a:ext>
            </a:extLst>
          </p:cNvPr>
          <p:cNvSpPr>
            <a:spLocks noGrp="1"/>
          </p:cNvSpPr>
          <p:nvPr>
            <p:ph sz="half" idx="1"/>
          </p:nvPr>
        </p:nvSpPr>
        <p:spPr bwMode="gray">
          <a:xfrm>
            <a:off x="947738" y="2060575"/>
            <a:ext cx="4680000" cy="36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D8C521-2DFB-4B24-8341-D352B85057EC}"/>
              </a:ext>
            </a:extLst>
          </p:cNvPr>
          <p:cNvSpPr>
            <a:spLocks noGrp="1"/>
          </p:cNvSpPr>
          <p:nvPr>
            <p:ph sz="half" idx="2"/>
          </p:nvPr>
        </p:nvSpPr>
        <p:spPr bwMode="gray">
          <a:xfrm>
            <a:off x="5813400" y="2060573"/>
            <a:ext cx="4680000" cy="36004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E6F9AE7A-C66E-4A4B-AF1A-193A49D48EEC}"/>
              </a:ext>
            </a:extLst>
          </p:cNvPr>
          <p:cNvSpPr>
            <a:spLocks noGrp="1"/>
          </p:cNvSpPr>
          <p:nvPr>
            <p:ph type="body" idx="10"/>
          </p:nvPr>
        </p:nvSpPr>
        <p:spPr bwMode="gray">
          <a:xfrm>
            <a:off x="947739" y="1484313"/>
            <a:ext cx="4679999"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E2BC013-FF72-41D3-80C2-27002AD2A8F0}"/>
              </a:ext>
            </a:extLst>
          </p:cNvPr>
          <p:cNvSpPr>
            <a:spLocks noGrp="1"/>
          </p:cNvSpPr>
          <p:nvPr>
            <p:ph type="body" sz="quarter" idx="3"/>
          </p:nvPr>
        </p:nvSpPr>
        <p:spPr bwMode="gray">
          <a:xfrm>
            <a:off x="5813400" y="1484313"/>
            <a:ext cx="4675213"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Slide Number Placeholder 6">
            <a:extLst>
              <a:ext uri="{FF2B5EF4-FFF2-40B4-BE49-F238E27FC236}">
                <a16:creationId xmlns:a16="http://schemas.microsoft.com/office/drawing/2014/main" id="{65E600DD-0D26-4632-AD11-23852DF51B65}"/>
              </a:ext>
            </a:extLst>
          </p:cNvPr>
          <p:cNvSpPr>
            <a:spLocks noGrp="1"/>
          </p:cNvSpPr>
          <p:nvPr>
            <p:ph type="sldNum" sz="quarter" idx="11"/>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492073965"/>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0" name="Picture 211">
            <a:extLst>
              <a:ext uri="{FF2B5EF4-FFF2-40B4-BE49-F238E27FC236}">
                <a16:creationId xmlns:a16="http://schemas.microsoft.com/office/drawing/2014/main" id="{623BE814-3B01-C048-8DAD-1FBA8FF8C54D}"/>
              </a:ext>
            </a:extLst>
          </p:cNvPr>
          <p:cNvPicPr>
            <a:picLocks noChangeAspect="1"/>
          </p:cNvPicPr>
          <p:nvPr/>
        </p:nvPicPr>
        <p:blipFill>
          <a:blip r:embed="rId2"/>
          <a:stretch>
            <a:fillRect/>
          </a:stretch>
        </p:blipFill>
        <p:spPr>
          <a:xfrm>
            <a:off x="3810003" y="0"/>
            <a:ext cx="8382003" cy="6858000"/>
          </a:xfrm>
          <a:prstGeom prst="rect">
            <a:avLst/>
          </a:prstGeom>
          <a:solidFill>
            <a:srgbClr val="333558"/>
          </a:solidFill>
          <a:ln cap="flat">
            <a:noFill/>
          </a:ln>
        </p:spPr>
      </p:pic>
      <p:pic>
        <p:nvPicPr>
          <p:cNvPr id="6" name="Picture 5">
            <a:extLst>
              <a:ext uri="{FF2B5EF4-FFF2-40B4-BE49-F238E27FC236}">
                <a16:creationId xmlns:a16="http://schemas.microsoft.com/office/drawing/2014/main" id="{5806DE78-0DF7-034F-8D72-8748C0C8D493}"/>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4446000" y="619200"/>
            <a:ext cx="6908400" cy="2354400"/>
          </a:xfrm>
        </p:spPr>
        <p:txBody>
          <a:bodyPr lIns="0" tIns="0" rIns="0" bIns="0" anchor="t" anchorCtr="0">
            <a:normAutofit/>
          </a:bodyPr>
          <a:lstStyle>
            <a:lvl1pPr algn="l">
              <a:defRPr sz="4800" baseline="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5504D8E7-3B9B-6444-B8D9-CC91265BE8DD}"/>
              </a:ext>
            </a:extLst>
          </p:cNvPr>
          <p:cNvSpPr>
            <a:spLocks noGrp="1"/>
          </p:cNvSpPr>
          <p:nvPr>
            <p:ph type="subTitle" idx="1"/>
          </p:nvPr>
        </p:nvSpPr>
        <p:spPr>
          <a:xfrm>
            <a:off x="4446000" y="3603600"/>
            <a:ext cx="6908400" cy="1655999"/>
          </a:xfrm>
          <a:prstGeom prst="rect">
            <a:avLst/>
          </a:prstGeo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10E57E8-0D40-1540-820E-8476BE4963D4}"/>
              </a:ext>
            </a:extLst>
          </p:cNvPr>
          <p:cNvPicPr>
            <a:picLocks noChangeAspect="1"/>
          </p:cNvPicPr>
          <p:nvPr/>
        </p:nvPicPr>
        <p:blipFill>
          <a:blip r:embed="rId4"/>
          <a:stretch>
            <a:fillRect/>
          </a:stretch>
        </p:blipFill>
        <p:spPr>
          <a:xfrm>
            <a:off x="1010616" y="5721531"/>
            <a:ext cx="2332570" cy="746423"/>
          </a:xfrm>
          <a:prstGeom prst="rect">
            <a:avLst/>
          </a:prstGeom>
        </p:spPr>
      </p:pic>
      <p:pic>
        <p:nvPicPr>
          <p:cNvPr id="11" name="Picture 211">
            <a:extLst>
              <a:ext uri="{FF2B5EF4-FFF2-40B4-BE49-F238E27FC236}">
                <a16:creationId xmlns:a16="http://schemas.microsoft.com/office/drawing/2014/main" id="{CB4484BC-1D43-8F4D-BE5A-F703274DF86C}"/>
              </a:ext>
            </a:extLst>
          </p:cNvPr>
          <p:cNvPicPr>
            <a:picLocks noChangeAspect="1"/>
          </p:cNvPicPr>
          <p:nvPr/>
        </p:nvPicPr>
        <p:blipFill>
          <a:blip r:embed="rId2"/>
          <a:stretch>
            <a:fillRect/>
          </a:stretch>
        </p:blipFill>
        <p:spPr>
          <a:xfrm>
            <a:off x="3810003" y="0"/>
            <a:ext cx="8382003" cy="6858000"/>
          </a:xfrm>
          <a:prstGeom prst="rect">
            <a:avLst/>
          </a:prstGeom>
          <a:solidFill>
            <a:srgbClr val="333558"/>
          </a:solidFill>
          <a:ln cap="flat">
            <a:noFill/>
          </a:ln>
        </p:spPr>
      </p:pic>
      <p:pic>
        <p:nvPicPr>
          <p:cNvPr id="12" name="Picture 11">
            <a:extLst>
              <a:ext uri="{FF2B5EF4-FFF2-40B4-BE49-F238E27FC236}">
                <a16:creationId xmlns:a16="http://schemas.microsoft.com/office/drawing/2014/main" id="{6A9B73EC-6A8F-AF4E-A7D2-6C1F63A4CA0C}"/>
              </a:ext>
            </a:extLst>
          </p:cNvPr>
          <p:cNvPicPr>
            <a:picLocks noChangeAspect="1"/>
          </p:cNvPicPr>
          <p:nvPr/>
        </p:nvPicPr>
        <p:blipFill>
          <a:blip r:embed="rId3"/>
          <a:stretch>
            <a:fillRect/>
          </a:stretch>
        </p:blipFill>
        <p:spPr>
          <a:xfrm>
            <a:off x="1012914" y="1788146"/>
            <a:ext cx="1612900" cy="508000"/>
          </a:xfrm>
          <a:prstGeom prst="rect">
            <a:avLst/>
          </a:prstGeom>
        </p:spPr>
      </p:pic>
      <p:pic>
        <p:nvPicPr>
          <p:cNvPr id="13" name="Picture 12">
            <a:extLst>
              <a:ext uri="{FF2B5EF4-FFF2-40B4-BE49-F238E27FC236}">
                <a16:creationId xmlns:a16="http://schemas.microsoft.com/office/drawing/2014/main" id="{CA212DF0-5A21-B24E-A1DD-D1416C10F142}"/>
              </a:ext>
            </a:extLst>
          </p:cNvPr>
          <p:cNvPicPr>
            <a:picLocks noChangeAspect="1"/>
          </p:cNvPicPr>
          <p:nvPr/>
        </p:nvPicPr>
        <p:blipFill>
          <a:blip r:embed="rId4"/>
          <a:stretch>
            <a:fillRect/>
          </a:stretch>
        </p:blipFill>
        <p:spPr>
          <a:xfrm>
            <a:off x="1010616" y="5721531"/>
            <a:ext cx="2332570" cy="746423"/>
          </a:xfrm>
          <a:prstGeom prst="rect">
            <a:avLst/>
          </a:prstGeom>
        </p:spPr>
      </p:pic>
    </p:spTree>
    <p:extLst>
      <p:ext uri="{BB962C8B-B14F-4D97-AF65-F5344CB8AC3E}">
        <p14:creationId xmlns:p14="http://schemas.microsoft.com/office/powerpoint/2010/main" val="378305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80C3B1-55C6-F04B-A5CC-D9FBF396E9A1}"/>
              </a:ext>
            </a:extLst>
          </p:cNvPr>
          <p:cNvPicPr>
            <a:picLocks noChangeAspect="1"/>
          </p:cNvPicPr>
          <p:nvPr/>
        </p:nvPicPr>
        <p:blipFill rotWithShape="1">
          <a:blip r:embed="rId2"/>
          <a:srcRect b="16010"/>
          <a:stretch/>
        </p:blipFill>
        <p:spPr>
          <a:xfrm>
            <a:off x="0" y="0"/>
            <a:ext cx="12192000" cy="5760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892800" y="2754000"/>
            <a:ext cx="10414800" cy="1350000"/>
          </a:xfrm>
        </p:spPr>
        <p:txBody>
          <a:bodyPr lIns="0" tIns="0" rIns="0" bIns="0" anchor="t" anchorCtr="0">
            <a:normAutofit/>
          </a:bodyPr>
          <a:lstStyle>
            <a:lvl1pPr algn="ctr">
              <a:lnSpc>
                <a:spcPts val="5200"/>
              </a:lnSpc>
              <a:defRPr sz="4800" baseline="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577CA91D-8853-914B-B5D0-2CA8BC748F4F}"/>
              </a:ext>
            </a:extLst>
          </p:cNvPr>
          <p:cNvPicPr>
            <a:picLocks noChangeAspect="1"/>
          </p:cNvPicPr>
          <p:nvPr/>
        </p:nvPicPr>
        <p:blipFill>
          <a:blip r:embed="rId3"/>
          <a:stretch>
            <a:fillRect/>
          </a:stretch>
        </p:blipFill>
        <p:spPr>
          <a:xfrm>
            <a:off x="3641718" y="5937069"/>
            <a:ext cx="4908564" cy="527956"/>
          </a:xfrm>
          <a:prstGeom prst="rect">
            <a:avLst/>
          </a:prstGeom>
        </p:spPr>
      </p:pic>
      <p:pic>
        <p:nvPicPr>
          <p:cNvPr id="5" name="Picture 4">
            <a:extLst>
              <a:ext uri="{FF2B5EF4-FFF2-40B4-BE49-F238E27FC236}">
                <a16:creationId xmlns:a16="http://schemas.microsoft.com/office/drawing/2014/main" id="{C02256C6-906B-1448-B270-7196D2548E4B}"/>
              </a:ext>
            </a:extLst>
          </p:cNvPr>
          <p:cNvPicPr>
            <a:picLocks noChangeAspect="1"/>
          </p:cNvPicPr>
          <p:nvPr/>
        </p:nvPicPr>
        <p:blipFill rotWithShape="1">
          <a:blip r:embed="rId2"/>
          <a:srcRect b="16010"/>
          <a:stretch/>
        </p:blipFill>
        <p:spPr>
          <a:xfrm>
            <a:off x="0" y="0"/>
            <a:ext cx="12192000" cy="5760000"/>
          </a:xfrm>
          <a:prstGeom prst="rect">
            <a:avLst/>
          </a:prstGeom>
        </p:spPr>
      </p:pic>
      <p:pic>
        <p:nvPicPr>
          <p:cNvPr id="6" name="Picture 5">
            <a:extLst>
              <a:ext uri="{FF2B5EF4-FFF2-40B4-BE49-F238E27FC236}">
                <a16:creationId xmlns:a16="http://schemas.microsoft.com/office/drawing/2014/main" id="{EAAFB334-18A9-EE4B-A51B-978F13CE40BE}"/>
              </a:ext>
            </a:extLst>
          </p:cNvPr>
          <p:cNvPicPr>
            <a:picLocks noChangeAspect="1"/>
          </p:cNvPicPr>
          <p:nvPr/>
        </p:nvPicPr>
        <p:blipFill>
          <a:blip r:embed="rId3"/>
          <a:stretch>
            <a:fillRect/>
          </a:stretch>
        </p:blipFill>
        <p:spPr>
          <a:xfrm>
            <a:off x="3641718" y="5937069"/>
            <a:ext cx="4908564" cy="527956"/>
          </a:xfrm>
          <a:prstGeom prst="rect">
            <a:avLst/>
          </a:prstGeom>
        </p:spPr>
      </p:pic>
    </p:spTree>
    <p:extLst>
      <p:ext uri="{BB962C8B-B14F-4D97-AF65-F5344CB8AC3E}">
        <p14:creationId xmlns:p14="http://schemas.microsoft.com/office/powerpoint/2010/main" val="3811634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A87D292-8E38-8A4F-B9E5-C1FF2D4F917A}"/>
              </a:ext>
            </a:extLst>
          </p:cNvPr>
          <p:cNvPicPr>
            <a:picLocks noChangeAspect="1"/>
          </p:cNvPicPr>
          <p:nvPr/>
        </p:nvPicPr>
        <p:blipFill>
          <a:blip r:embed="rId2"/>
          <a:stretch>
            <a:fillRect/>
          </a:stretch>
        </p:blipFill>
        <p:spPr>
          <a:xfrm>
            <a:off x="-2" y="6604000"/>
            <a:ext cx="12192000" cy="254000"/>
          </a:xfrm>
          <a:prstGeom prst="rect">
            <a:avLst/>
          </a:prstGeom>
        </p:spPr>
      </p:pic>
      <p:sp>
        <p:nvSpPr>
          <p:cNvPr id="68" name="Date Placeholder 3">
            <a:extLst>
              <a:ext uri="{FF2B5EF4-FFF2-40B4-BE49-F238E27FC236}">
                <a16:creationId xmlns:a16="http://schemas.microsoft.com/office/drawing/2014/main" id="{D250AED0-2183-7343-89AA-D2E6A663396A}"/>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70" name="Footer Placeholder 4">
            <a:extLst>
              <a:ext uri="{FF2B5EF4-FFF2-40B4-BE49-F238E27FC236}">
                <a16:creationId xmlns:a16="http://schemas.microsoft.com/office/drawing/2014/main" id="{74E41F18-0268-7B4B-BE4C-55A3608B3AC4}"/>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71" name="Slide Number Placeholder 5">
            <a:extLst>
              <a:ext uri="{FF2B5EF4-FFF2-40B4-BE49-F238E27FC236}">
                <a16:creationId xmlns:a16="http://schemas.microsoft.com/office/drawing/2014/main" id="{78A1C919-0A21-5D43-8DCF-B0D37CF83432}"/>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8" name="Picture 7">
            <a:extLst>
              <a:ext uri="{FF2B5EF4-FFF2-40B4-BE49-F238E27FC236}">
                <a16:creationId xmlns:a16="http://schemas.microsoft.com/office/drawing/2014/main" id="{55B28C9A-D5B1-8D45-BA4E-189899C35D31}"/>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47389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07473C81-9EB8-2242-9C08-6912E07EE08D}"/>
              </a:ext>
            </a:extLst>
          </p:cNvPr>
          <p:cNvPicPr>
            <a:picLocks noChangeAspect="1"/>
          </p:cNvPicPr>
          <p:nvPr/>
        </p:nvPicPr>
        <p:blipFill>
          <a:blip r:embed="rId2">
            <a:alphaModFix/>
          </a:blip>
          <a:stretch>
            <a:fillRect/>
          </a:stretch>
        </p:blipFill>
        <p:spPr>
          <a:xfrm>
            <a:off x="9194800" y="406400"/>
            <a:ext cx="2997200" cy="6045200"/>
          </a:xfrm>
          <a:prstGeom prst="rect">
            <a:avLst/>
          </a:prstGeom>
        </p:spPr>
      </p:pic>
      <p:pic>
        <p:nvPicPr>
          <p:cNvPr id="13" name="Picture 12">
            <a:extLst>
              <a:ext uri="{FF2B5EF4-FFF2-40B4-BE49-F238E27FC236}">
                <a16:creationId xmlns:a16="http://schemas.microsoft.com/office/drawing/2014/main" id="{659DADE3-1423-BA42-BC3F-C049C7DF59D9}"/>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12" name="Rectangle 11">
            <a:extLst>
              <a:ext uri="{FF2B5EF4-FFF2-40B4-BE49-F238E27FC236}">
                <a16:creationId xmlns:a16="http://schemas.microsoft.com/office/drawing/2014/main" id="{57575B5F-E732-1749-92FF-3FFC88407DE8}"/>
              </a:ext>
            </a:extLst>
          </p:cNvPr>
          <p:cNvSpPr/>
          <p:nvPr/>
        </p:nvSpPr>
        <p:spPr>
          <a:xfrm>
            <a:off x="0" y="6583680"/>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AC1F9D-3AD7-BE4C-8F98-D0AE632525D5}"/>
              </a:ext>
            </a:extLst>
          </p:cNvPr>
          <p:cNvPicPr>
            <a:picLocks noChangeAspect="1"/>
          </p:cNvPicPr>
          <p:nvPr/>
        </p:nvPicPr>
        <p:blipFill>
          <a:blip r:embed="rId4"/>
          <a:stretch>
            <a:fillRect/>
          </a:stretch>
        </p:blipFill>
        <p:spPr>
          <a:xfrm>
            <a:off x="1001743" y="6060621"/>
            <a:ext cx="4908564" cy="527956"/>
          </a:xfrm>
          <a:prstGeom prst="rect">
            <a:avLst/>
          </a:prstGeom>
        </p:spPr>
      </p:pic>
    </p:spTree>
    <p:extLst>
      <p:ext uri="{BB962C8B-B14F-4D97-AF65-F5344CB8AC3E}">
        <p14:creationId xmlns:p14="http://schemas.microsoft.com/office/powerpoint/2010/main" val="1285212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515BBE1D-6425-274E-8A54-6E14E9390B9F}"/>
              </a:ext>
            </a:extLst>
          </p:cNvPr>
          <p:cNvPicPr>
            <a:picLocks noChangeAspect="1"/>
          </p:cNvPicPr>
          <p:nvPr/>
        </p:nvPicPr>
        <p:blipFill>
          <a:blip r:embed="rId2"/>
          <a:stretch>
            <a:fillRect/>
          </a:stretch>
        </p:blipFill>
        <p:spPr>
          <a:xfrm>
            <a:off x="-2" y="6604000"/>
            <a:ext cx="12192000" cy="254000"/>
          </a:xfrm>
          <a:prstGeom prst="rect">
            <a:avLst/>
          </a:prstGeom>
        </p:spPr>
      </p:pic>
      <p:sp>
        <p:nvSpPr>
          <p:cNvPr id="3" name="Content Placeholder 2">
            <a:extLst>
              <a:ext uri="{FF2B5EF4-FFF2-40B4-BE49-F238E27FC236}">
                <a16:creationId xmlns:a16="http://schemas.microsoft.com/office/drawing/2014/main" id="{617475D3-DEFF-9A46-9F6D-067B7C728E2C}"/>
              </a:ext>
            </a:extLst>
          </p:cNvPr>
          <p:cNvSpPr>
            <a:spLocks noGrp="1"/>
          </p:cNvSpPr>
          <p:nvPr>
            <p:ph idx="1"/>
          </p:nvPr>
        </p:nvSpPr>
        <p:spPr>
          <a:xfrm>
            <a:off x="5183188" y="2419274"/>
            <a:ext cx="6172200" cy="3811588"/>
          </a:xfrm>
          <a:prstGeom prst="rect">
            <a:avLst/>
          </a:prstGeom>
        </p:spPr>
        <p:txBody>
          <a:bodyPr/>
          <a:lstStyle>
            <a:lvl1pPr indent="-180000">
              <a:defRPr sz="1800" baseline="0"/>
            </a:lvl1pPr>
            <a:lvl2pPr indent="-180000">
              <a:defRPr sz="1600" baseline="0"/>
            </a:lvl2pPr>
            <a:lvl3pPr indent="-180000">
              <a:defRPr sz="1400" baseline="0"/>
            </a:lvl3pPr>
            <a:lvl4pPr indent="-180000">
              <a:defRPr sz="1200" baseline="0"/>
            </a:lvl4pPr>
            <a:lvl5pPr indent="-180000">
              <a:defRPr sz="100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9CC0E8-4E4C-DC4D-90EB-19CBEAEE6131}"/>
              </a:ext>
            </a:extLst>
          </p:cNvPr>
          <p:cNvSpPr>
            <a:spLocks noGrp="1"/>
          </p:cNvSpPr>
          <p:nvPr>
            <p:ph type="body" sz="half" idx="2"/>
          </p:nvPr>
        </p:nvSpPr>
        <p:spPr>
          <a:xfrm>
            <a:off x="839788" y="242721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4" name="Title 1">
            <a:extLst>
              <a:ext uri="{FF2B5EF4-FFF2-40B4-BE49-F238E27FC236}">
                <a16:creationId xmlns:a16="http://schemas.microsoft.com/office/drawing/2014/main" id="{0F5EDB9F-13D2-DE45-930C-A6D7FB8B7D64}"/>
              </a:ext>
            </a:extLst>
          </p:cNvPr>
          <p:cNvSpPr>
            <a:spLocks noGrp="1"/>
          </p:cNvSpPr>
          <p:nvPr>
            <p:ph type="ctrTitle"/>
          </p:nvPr>
        </p:nvSpPr>
        <p:spPr>
          <a:xfrm>
            <a:off x="1524000" y="619200"/>
            <a:ext cx="9144000" cy="460800"/>
          </a:xfrm>
        </p:spPr>
        <p:txBody>
          <a:bodyPr anchor="ctr" anchorCtr="0">
            <a:normAutofit/>
          </a:bodyPr>
          <a:lstStyle>
            <a:lvl1pPr algn="ctr">
              <a:defRPr sz="3200" baseline="0"/>
            </a:lvl1pPr>
          </a:lstStyle>
          <a:p>
            <a:r>
              <a:rPr lang="en-US"/>
              <a:t>Click to edit Master title style</a:t>
            </a:r>
          </a:p>
        </p:txBody>
      </p:sp>
      <p:sp>
        <p:nvSpPr>
          <p:cNvPr id="65" name="Free Form 5">
            <a:extLst>
              <a:ext uri="{FF2B5EF4-FFF2-40B4-BE49-F238E27FC236}">
                <a16:creationId xmlns:a16="http://schemas.microsoft.com/office/drawing/2014/main" id="{8430283C-D983-B242-9E1F-0059A3FF488C}"/>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7" name="Date Placeholder 3">
            <a:extLst>
              <a:ext uri="{FF2B5EF4-FFF2-40B4-BE49-F238E27FC236}">
                <a16:creationId xmlns:a16="http://schemas.microsoft.com/office/drawing/2014/main" id="{6B261EDA-F9A7-EE41-98FC-E213BCB6D9D7}"/>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8" name="Footer Placeholder 4">
            <a:extLst>
              <a:ext uri="{FF2B5EF4-FFF2-40B4-BE49-F238E27FC236}">
                <a16:creationId xmlns:a16="http://schemas.microsoft.com/office/drawing/2014/main" id="{8D56D34F-9921-4B4D-BE4D-249EFB49CCF0}"/>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endParaRPr lang="en-GB"/>
          </a:p>
        </p:txBody>
      </p:sp>
      <p:sp>
        <p:nvSpPr>
          <p:cNvPr id="69" name="Slide Number Placeholder 5">
            <a:extLst>
              <a:ext uri="{FF2B5EF4-FFF2-40B4-BE49-F238E27FC236}">
                <a16:creationId xmlns:a16="http://schemas.microsoft.com/office/drawing/2014/main" id="{E549974D-6A47-604D-80F2-9870678535FE}"/>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2" name="Picture 11">
            <a:extLst>
              <a:ext uri="{FF2B5EF4-FFF2-40B4-BE49-F238E27FC236}">
                <a16:creationId xmlns:a16="http://schemas.microsoft.com/office/drawing/2014/main" id="{660BA09C-3074-CB45-B650-EA88FCACB7CC}"/>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510424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10" name="Picture 211">
            <a:extLst>
              <a:ext uri="{FF2B5EF4-FFF2-40B4-BE49-F238E27FC236}">
                <a16:creationId xmlns:a16="http://schemas.microsoft.com/office/drawing/2014/main" id="{623BE814-3B01-C048-8DAD-1FBA8FF8C54D}"/>
              </a:ext>
            </a:extLst>
          </p:cNvPr>
          <p:cNvPicPr>
            <a:picLocks noChangeAspect="1"/>
          </p:cNvPicPr>
          <p:nvPr/>
        </p:nvPicPr>
        <p:blipFill>
          <a:blip r:embed="rId2"/>
          <a:stretch>
            <a:fillRect/>
          </a:stretch>
        </p:blipFill>
        <p:spPr>
          <a:xfrm>
            <a:off x="3810003" y="0"/>
            <a:ext cx="8382003" cy="6858000"/>
          </a:xfrm>
          <a:prstGeom prst="rect">
            <a:avLst/>
          </a:prstGeom>
          <a:solidFill>
            <a:srgbClr val="333558"/>
          </a:solidFill>
          <a:ln cap="flat">
            <a:noFill/>
          </a:ln>
        </p:spPr>
      </p:pic>
      <p:pic>
        <p:nvPicPr>
          <p:cNvPr id="6" name="Picture 5">
            <a:extLst>
              <a:ext uri="{FF2B5EF4-FFF2-40B4-BE49-F238E27FC236}">
                <a16:creationId xmlns:a16="http://schemas.microsoft.com/office/drawing/2014/main" id="{5806DE78-0DF7-034F-8D72-8748C0C8D493}"/>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4446000" y="619200"/>
            <a:ext cx="6908400" cy="2354400"/>
          </a:xfrm>
        </p:spPr>
        <p:txBody>
          <a:bodyPr lIns="0" tIns="0" rIns="0" bIns="0" anchor="t" anchorCtr="0">
            <a:normAutofit/>
          </a:bodyPr>
          <a:lstStyle>
            <a:lvl1pPr algn="l">
              <a:defRPr sz="4800" baseline="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5504D8E7-3B9B-6444-B8D9-CC91265BE8DD}"/>
              </a:ext>
            </a:extLst>
          </p:cNvPr>
          <p:cNvSpPr>
            <a:spLocks noGrp="1"/>
          </p:cNvSpPr>
          <p:nvPr>
            <p:ph type="subTitle" idx="1"/>
          </p:nvPr>
        </p:nvSpPr>
        <p:spPr>
          <a:xfrm>
            <a:off x="4446000" y="3603600"/>
            <a:ext cx="6908400" cy="1655999"/>
          </a:xfrm>
          <a:prstGeom prst="rect">
            <a:avLst/>
          </a:prstGeo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10E57E8-0D40-1540-820E-8476BE4963D4}"/>
              </a:ext>
            </a:extLst>
          </p:cNvPr>
          <p:cNvPicPr>
            <a:picLocks noChangeAspect="1"/>
          </p:cNvPicPr>
          <p:nvPr/>
        </p:nvPicPr>
        <p:blipFill>
          <a:blip r:embed="rId4"/>
          <a:stretch>
            <a:fillRect/>
          </a:stretch>
        </p:blipFill>
        <p:spPr>
          <a:xfrm>
            <a:off x="1010616" y="5721531"/>
            <a:ext cx="2332570" cy="746423"/>
          </a:xfrm>
          <a:prstGeom prst="rect">
            <a:avLst/>
          </a:prstGeom>
        </p:spPr>
      </p:pic>
    </p:spTree>
    <p:extLst>
      <p:ext uri="{BB962C8B-B14F-4D97-AF65-F5344CB8AC3E}">
        <p14:creationId xmlns:p14="http://schemas.microsoft.com/office/powerpoint/2010/main" val="1330642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80C3B1-55C6-F04B-A5CC-D9FBF396E9A1}"/>
              </a:ext>
            </a:extLst>
          </p:cNvPr>
          <p:cNvPicPr>
            <a:picLocks noChangeAspect="1"/>
          </p:cNvPicPr>
          <p:nvPr/>
        </p:nvPicPr>
        <p:blipFill rotWithShape="1">
          <a:blip r:embed="rId2"/>
          <a:srcRect b="16010"/>
          <a:stretch/>
        </p:blipFill>
        <p:spPr>
          <a:xfrm>
            <a:off x="0" y="0"/>
            <a:ext cx="12192000" cy="5760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892800" y="2754000"/>
            <a:ext cx="10414800" cy="1350000"/>
          </a:xfrm>
        </p:spPr>
        <p:txBody>
          <a:bodyPr lIns="0" tIns="0" rIns="0" bIns="0" anchor="t" anchorCtr="0">
            <a:normAutofit/>
          </a:bodyPr>
          <a:lstStyle>
            <a:lvl1pPr algn="ctr">
              <a:lnSpc>
                <a:spcPts val="5200"/>
              </a:lnSpc>
              <a:defRPr sz="4800" baseline="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577CA91D-8853-914B-B5D0-2CA8BC748F4F}"/>
              </a:ext>
            </a:extLst>
          </p:cNvPr>
          <p:cNvPicPr>
            <a:picLocks noChangeAspect="1"/>
          </p:cNvPicPr>
          <p:nvPr/>
        </p:nvPicPr>
        <p:blipFill>
          <a:blip r:embed="rId3"/>
          <a:stretch>
            <a:fillRect/>
          </a:stretch>
        </p:blipFill>
        <p:spPr>
          <a:xfrm>
            <a:off x="3641718" y="5937069"/>
            <a:ext cx="4908564" cy="527956"/>
          </a:xfrm>
          <a:prstGeom prst="rect">
            <a:avLst/>
          </a:prstGeom>
        </p:spPr>
      </p:pic>
    </p:spTree>
    <p:extLst>
      <p:ext uri="{BB962C8B-B14F-4D97-AF65-F5344CB8AC3E}">
        <p14:creationId xmlns:p14="http://schemas.microsoft.com/office/powerpoint/2010/main" val="1428335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0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C6A4-8BAA-3D48-8F1E-A9169CAE1FE1}"/>
              </a:ext>
            </a:extLst>
          </p:cNvPr>
          <p:cNvSpPr>
            <a:spLocks noGrp="1"/>
          </p:cNvSpPr>
          <p:nvPr>
            <p:ph type="ctrTitle"/>
          </p:nvPr>
        </p:nvSpPr>
        <p:spPr>
          <a:xfrm>
            <a:off x="1524000" y="619200"/>
            <a:ext cx="9144000" cy="460800"/>
          </a:xfrm>
          <a:prstGeom prst="rect">
            <a:avLst/>
          </a:prstGeom>
        </p:spPr>
        <p:txBody>
          <a:bodyPr anchor="ctr" anchorCtr="0">
            <a:noAutofit/>
          </a:bodyPr>
          <a:lstStyle>
            <a:lvl1pPr algn="ctr">
              <a:lnSpc>
                <a:spcPct val="100000"/>
              </a:lnSpc>
              <a:defRPr sz="3600" baseline="0">
                <a:solidFill>
                  <a:schemeClr val="tx2">
                    <a:lumMod val="75000"/>
                  </a:schemeClr>
                </a:solidFill>
              </a:defRPr>
            </a:lvl1pPr>
          </a:lstStyle>
          <a:p>
            <a:r>
              <a:rPr lang="en-US"/>
              <a:t>Click to edit Master title style</a:t>
            </a:r>
          </a:p>
        </p:txBody>
      </p:sp>
      <p:sp>
        <p:nvSpPr>
          <p:cNvPr id="7" name="Free Form 5">
            <a:extLst>
              <a:ext uri="{FF2B5EF4-FFF2-40B4-BE49-F238E27FC236}">
                <a16:creationId xmlns:a16="http://schemas.microsoft.com/office/drawing/2014/main" id="{FA49F2B7-EDA1-2149-AC42-13FFA7AB3A00}"/>
              </a:ext>
            </a:extLst>
          </p:cNvPr>
          <p:cNvSpPr/>
          <p:nvPr userDrawn="1"/>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4" name="Picture 13">
            <a:extLst>
              <a:ext uri="{FF2B5EF4-FFF2-40B4-BE49-F238E27FC236}">
                <a16:creationId xmlns:a16="http://schemas.microsoft.com/office/drawing/2014/main" id="{4A5685CF-3154-E34C-8CDA-F33C7240955D}"/>
              </a:ext>
            </a:extLst>
          </p:cNvPr>
          <p:cNvPicPr>
            <a:picLocks noChangeAspect="1"/>
          </p:cNvPicPr>
          <p:nvPr userDrawn="1"/>
        </p:nvPicPr>
        <p:blipFill>
          <a:blip r:embed="rId2"/>
          <a:stretch>
            <a:fillRect/>
          </a:stretch>
        </p:blipFill>
        <p:spPr>
          <a:xfrm>
            <a:off x="11380931" y="350529"/>
            <a:ext cx="533400" cy="1803400"/>
          </a:xfrm>
          <a:prstGeom prst="rect">
            <a:avLst/>
          </a:prstGeom>
        </p:spPr>
      </p:pic>
      <p:pic>
        <p:nvPicPr>
          <p:cNvPr id="15" name="Picture 14">
            <a:extLst>
              <a:ext uri="{FF2B5EF4-FFF2-40B4-BE49-F238E27FC236}">
                <a16:creationId xmlns:a16="http://schemas.microsoft.com/office/drawing/2014/main" id="{8BB6D3BC-9A0A-8B48-BF86-57754CE9E37A}"/>
              </a:ext>
            </a:extLst>
          </p:cNvPr>
          <p:cNvPicPr>
            <a:picLocks noChangeAspect="1"/>
          </p:cNvPicPr>
          <p:nvPr userDrawn="1"/>
        </p:nvPicPr>
        <p:blipFill>
          <a:blip r:embed="rId3"/>
          <a:stretch>
            <a:fillRect/>
          </a:stretch>
        </p:blipFill>
        <p:spPr>
          <a:xfrm>
            <a:off x="-2" y="6604000"/>
            <a:ext cx="12192000" cy="254000"/>
          </a:xfrm>
          <a:prstGeom prst="rect">
            <a:avLst/>
          </a:prstGeom>
        </p:spPr>
      </p:pic>
      <p:sp>
        <p:nvSpPr>
          <p:cNvPr id="3" name="TextBox 2">
            <a:extLst>
              <a:ext uri="{FF2B5EF4-FFF2-40B4-BE49-F238E27FC236}">
                <a16:creationId xmlns:a16="http://schemas.microsoft.com/office/drawing/2014/main" id="{4B6DA1A1-4D23-143F-4A83-A643AED579C1}"/>
              </a:ext>
            </a:extLst>
          </p:cNvPr>
          <p:cNvSpPr txBox="1"/>
          <p:nvPr userDrawn="1"/>
        </p:nvSpPr>
        <p:spPr>
          <a:xfrm>
            <a:off x="4134113" y="6612313"/>
            <a:ext cx="3565400" cy="253916"/>
          </a:xfrm>
          <a:prstGeom prst="rect">
            <a:avLst/>
          </a:prstGeom>
          <a:noFill/>
        </p:spPr>
        <p:txBody>
          <a:bodyPr wrap="none" rtlCol="0">
            <a:spAutoFit/>
          </a:bodyPr>
          <a:lstStyle/>
          <a:p>
            <a:r>
              <a:rPr lang="en-US" sz="1050">
                <a:solidFill>
                  <a:schemeClr val="bg1"/>
                </a:solidFill>
              </a:rPr>
              <a:t>2</a:t>
            </a:r>
            <a:r>
              <a:rPr lang="en-US" sz="1050" baseline="30000">
                <a:solidFill>
                  <a:schemeClr val="bg1"/>
                </a:solidFill>
              </a:rPr>
              <a:t>nd</a:t>
            </a:r>
            <a:r>
              <a:rPr lang="en-US" sz="1050">
                <a:solidFill>
                  <a:schemeClr val="bg1"/>
                </a:solidFill>
              </a:rPr>
              <a:t> Stakeholder Event – Opening Session – 10Nov2022</a:t>
            </a:r>
          </a:p>
        </p:txBody>
      </p:sp>
    </p:spTree>
    <p:extLst>
      <p:ext uri="{BB962C8B-B14F-4D97-AF65-F5344CB8AC3E}">
        <p14:creationId xmlns:p14="http://schemas.microsoft.com/office/powerpoint/2010/main" val="1494609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A87D292-8E38-8A4F-B9E5-C1FF2D4F917A}"/>
              </a:ext>
            </a:extLst>
          </p:cNvPr>
          <p:cNvPicPr>
            <a:picLocks noChangeAspect="1"/>
          </p:cNvPicPr>
          <p:nvPr/>
        </p:nvPicPr>
        <p:blipFill>
          <a:blip r:embed="rId2"/>
          <a:stretch>
            <a:fillRect/>
          </a:stretch>
        </p:blipFill>
        <p:spPr>
          <a:xfrm>
            <a:off x="-2" y="6604000"/>
            <a:ext cx="12192000" cy="254000"/>
          </a:xfrm>
          <a:prstGeom prst="rect">
            <a:avLst/>
          </a:prstGeom>
        </p:spPr>
      </p:pic>
      <p:sp>
        <p:nvSpPr>
          <p:cNvPr id="68" name="Date Placeholder 3">
            <a:extLst>
              <a:ext uri="{FF2B5EF4-FFF2-40B4-BE49-F238E27FC236}">
                <a16:creationId xmlns:a16="http://schemas.microsoft.com/office/drawing/2014/main" id="{D250AED0-2183-7343-89AA-D2E6A663396A}"/>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70" name="Footer Placeholder 4">
            <a:extLst>
              <a:ext uri="{FF2B5EF4-FFF2-40B4-BE49-F238E27FC236}">
                <a16:creationId xmlns:a16="http://schemas.microsoft.com/office/drawing/2014/main" id="{74E41F18-0268-7B4B-BE4C-55A3608B3AC4}"/>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71" name="Slide Number Placeholder 5">
            <a:extLst>
              <a:ext uri="{FF2B5EF4-FFF2-40B4-BE49-F238E27FC236}">
                <a16:creationId xmlns:a16="http://schemas.microsoft.com/office/drawing/2014/main" id="{78A1C919-0A21-5D43-8DCF-B0D37CF83432}"/>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8" name="Picture 7">
            <a:extLst>
              <a:ext uri="{FF2B5EF4-FFF2-40B4-BE49-F238E27FC236}">
                <a16:creationId xmlns:a16="http://schemas.microsoft.com/office/drawing/2014/main" id="{55B28C9A-D5B1-8D45-BA4E-189899C35D31}"/>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7" name="Picture 6">
            <a:extLst>
              <a:ext uri="{FF2B5EF4-FFF2-40B4-BE49-F238E27FC236}">
                <a16:creationId xmlns:a16="http://schemas.microsoft.com/office/drawing/2014/main" id="{C2DD6E8E-8156-0042-962A-3CD72FFDA45C}"/>
              </a:ext>
            </a:extLst>
          </p:cNvPr>
          <p:cNvPicPr>
            <a:picLocks noChangeAspect="1"/>
          </p:cNvPicPr>
          <p:nvPr/>
        </p:nvPicPr>
        <p:blipFill>
          <a:blip r:embed="rId2"/>
          <a:stretch>
            <a:fillRect/>
          </a:stretch>
        </p:blipFill>
        <p:spPr>
          <a:xfrm>
            <a:off x="-2" y="6604000"/>
            <a:ext cx="12192000" cy="254000"/>
          </a:xfrm>
          <a:prstGeom prst="rect">
            <a:avLst/>
          </a:prstGeom>
        </p:spPr>
      </p:pic>
      <p:pic>
        <p:nvPicPr>
          <p:cNvPr id="9" name="Picture 8">
            <a:extLst>
              <a:ext uri="{FF2B5EF4-FFF2-40B4-BE49-F238E27FC236}">
                <a16:creationId xmlns:a16="http://schemas.microsoft.com/office/drawing/2014/main" id="{F76831D4-9BED-3144-BAE0-C66958D564D9}"/>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334941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D380867C-DB75-7A4B-B0E8-D5D77C49E8BB}"/>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48FD4095-FBB7-334A-BCB8-51CFE082C788}"/>
              </a:ext>
            </a:extLst>
          </p:cNvPr>
          <p:cNvSpPr>
            <a:spLocks noGrp="1"/>
          </p:cNvSpPr>
          <p:nvPr>
            <p:ph type="title"/>
          </p:nvPr>
        </p:nvSpPr>
        <p:spPr/>
        <p:txBody>
          <a:bodyPr/>
          <a:lstStyle/>
          <a:p>
            <a:r>
              <a:rPr lang="en-US"/>
              <a:t>Click to edit Master title style</a:t>
            </a:r>
          </a:p>
        </p:txBody>
      </p:sp>
      <p:sp>
        <p:nvSpPr>
          <p:cNvPr id="62" name="Free Form 5">
            <a:extLst>
              <a:ext uri="{FF2B5EF4-FFF2-40B4-BE49-F238E27FC236}">
                <a16:creationId xmlns:a16="http://schemas.microsoft.com/office/drawing/2014/main" id="{75B5BB78-5B66-9745-A641-56691B3F1759}"/>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4" name="Date Placeholder 3">
            <a:extLst>
              <a:ext uri="{FF2B5EF4-FFF2-40B4-BE49-F238E27FC236}">
                <a16:creationId xmlns:a16="http://schemas.microsoft.com/office/drawing/2014/main" id="{CDCE257F-9DEE-4B48-AA04-CA0F5A67380F}"/>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5" name="Footer Placeholder 4">
            <a:extLst>
              <a:ext uri="{FF2B5EF4-FFF2-40B4-BE49-F238E27FC236}">
                <a16:creationId xmlns:a16="http://schemas.microsoft.com/office/drawing/2014/main" id="{64CF87A2-7645-7640-A58F-B6E8C0590E8D}"/>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66" name="Slide Number Placeholder 5">
            <a:extLst>
              <a:ext uri="{FF2B5EF4-FFF2-40B4-BE49-F238E27FC236}">
                <a16:creationId xmlns:a16="http://schemas.microsoft.com/office/drawing/2014/main" id="{D19BB80D-0122-8C40-BDAE-E854682AEA6B}"/>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0" name="Picture 9">
            <a:extLst>
              <a:ext uri="{FF2B5EF4-FFF2-40B4-BE49-F238E27FC236}">
                <a16:creationId xmlns:a16="http://schemas.microsoft.com/office/drawing/2014/main" id="{3553BE0A-4844-114B-84E9-156ECF615C5D}"/>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9" name="Picture 8">
            <a:extLst>
              <a:ext uri="{FF2B5EF4-FFF2-40B4-BE49-F238E27FC236}">
                <a16:creationId xmlns:a16="http://schemas.microsoft.com/office/drawing/2014/main" id="{CCEB746E-1474-C643-BCDF-28E2E36D09F5}"/>
              </a:ext>
            </a:extLst>
          </p:cNvPr>
          <p:cNvPicPr>
            <a:picLocks noChangeAspect="1"/>
          </p:cNvPicPr>
          <p:nvPr/>
        </p:nvPicPr>
        <p:blipFill>
          <a:blip r:embed="rId2"/>
          <a:stretch>
            <a:fillRect/>
          </a:stretch>
        </p:blipFill>
        <p:spPr>
          <a:xfrm>
            <a:off x="-2" y="6604000"/>
            <a:ext cx="12192000" cy="254000"/>
          </a:xfrm>
          <a:prstGeom prst="rect">
            <a:avLst/>
          </a:prstGeom>
        </p:spPr>
      </p:pic>
      <p:sp>
        <p:nvSpPr>
          <p:cNvPr id="11" name="Free Form 5">
            <a:extLst>
              <a:ext uri="{FF2B5EF4-FFF2-40B4-BE49-F238E27FC236}">
                <a16:creationId xmlns:a16="http://schemas.microsoft.com/office/drawing/2014/main" id="{3F4A9C34-ACFB-F34A-AC25-2A55AD006594}"/>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2" name="Picture 11">
            <a:extLst>
              <a:ext uri="{FF2B5EF4-FFF2-40B4-BE49-F238E27FC236}">
                <a16:creationId xmlns:a16="http://schemas.microsoft.com/office/drawing/2014/main" id="{270E5547-D2DD-9E41-BFE8-5146F1117A16}"/>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365099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CE434-48A8-4CA8-8C56-43C3395F66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2" name="Title 1">
            <a:extLst>
              <a:ext uri="{FF2B5EF4-FFF2-40B4-BE49-F238E27FC236}">
                <a16:creationId xmlns:a16="http://schemas.microsoft.com/office/drawing/2014/main" id="{5C01D65D-3190-4372-AA28-745579098D80}"/>
              </a:ext>
            </a:extLst>
          </p:cNvPr>
          <p:cNvSpPr>
            <a:spLocks noGrp="1"/>
          </p:cNvSpPr>
          <p:nvPr>
            <p:ph type="title" hasCustomPrompt="1"/>
          </p:nvPr>
        </p:nvSpPr>
        <p:spPr bwMode="gray">
          <a:xfrm>
            <a:off x="3124200" y="1122363"/>
            <a:ext cx="8596312" cy="2387600"/>
          </a:xfrm>
        </p:spPr>
        <p:txBody>
          <a:bodyPr anchor="b"/>
          <a:lstStyle>
            <a:lvl1pPr>
              <a:defRPr sz="6000"/>
            </a:lvl1pPr>
          </a:lstStyle>
          <a:p>
            <a:r>
              <a:rPr lang="en-US"/>
              <a:t>Chapter</a:t>
            </a:r>
            <a:endParaRPr lang="en-GB"/>
          </a:p>
        </p:txBody>
      </p:sp>
      <p:pic>
        <p:nvPicPr>
          <p:cNvPr id="11" name="Graphic 14">
            <a:extLst>
              <a:ext uri="{FF2B5EF4-FFF2-40B4-BE49-F238E27FC236}">
                <a16:creationId xmlns:a16="http://schemas.microsoft.com/office/drawing/2014/main" id="{A721D827-0480-45B1-8737-D6E653D431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8E832D23-5231-4CC6-97F6-C179CCD9E09D}"/>
              </a:ext>
            </a:extLst>
          </p:cNvPr>
          <p:cNvSpPr>
            <a:spLocks noGrp="1"/>
          </p:cNvSpPr>
          <p:nvPr>
            <p:ph type="sldNum" sz="quarter" idx="10"/>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483164999"/>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89471C3B-925F-B04C-9428-DFB04F7076A7}"/>
              </a:ext>
            </a:extLst>
          </p:cNvPr>
          <p:cNvPicPr>
            <a:picLocks noChangeAspect="1"/>
          </p:cNvPicPr>
          <p:nvPr/>
        </p:nvPicPr>
        <p:blipFill>
          <a:blip r:embed="rId2"/>
          <a:stretch>
            <a:fillRect/>
          </a:stretch>
        </p:blipFill>
        <p:spPr>
          <a:xfrm>
            <a:off x="-2" y="6604000"/>
            <a:ext cx="12192000" cy="254000"/>
          </a:xfrm>
          <a:prstGeom prst="rect">
            <a:avLst/>
          </a:prstGeom>
        </p:spPr>
      </p:pic>
      <p:pic>
        <p:nvPicPr>
          <p:cNvPr id="72" name="Picture 71">
            <a:extLst>
              <a:ext uri="{FF2B5EF4-FFF2-40B4-BE49-F238E27FC236}">
                <a16:creationId xmlns:a16="http://schemas.microsoft.com/office/drawing/2014/main" id="{07473C81-9EB8-2242-9C08-6912E07EE08D}"/>
              </a:ext>
            </a:extLst>
          </p:cNvPr>
          <p:cNvPicPr>
            <a:picLocks noChangeAspect="1"/>
          </p:cNvPicPr>
          <p:nvPr/>
        </p:nvPicPr>
        <p:blipFill>
          <a:blip r:embed="rId3">
            <a:alphaModFix amt="10000"/>
          </a:blip>
          <a:stretch>
            <a:fillRect/>
          </a:stretch>
        </p:blipFill>
        <p:spPr>
          <a:xfrm>
            <a:off x="9194800" y="406400"/>
            <a:ext cx="2997200" cy="6045200"/>
          </a:xfrm>
          <a:prstGeom prst="rect">
            <a:avLst/>
          </a:prstGeom>
        </p:spPr>
      </p:pic>
      <p:sp>
        <p:nvSpPr>
          <p:cNvPr id="2" name="Title 1">
            <a:extLst>
              <a:ext uri="{FF2B5EF4-FFF2-40B4-BE49-F238E27FC236}">
                <a16:creationId xmlns:a16="http://schemas.microsoft.com/office/drawing/2014/main" id="{DD7A2E7D-5AC8-1F4C-B8BD-69BD7C2678FA}"/>
              </a:ext>
            </a:extLst>
          </p:cNvPr>
          <p:cNvSpPr>
            <a:spLocks noGrp="1"/>
          </p:cNvSpPr>
          <p:nvPr>
            <p:ph type="title"/>
          </p:nvPr>
        </p:nvSpPr>
        <p:spPr>
          <a:xfrm>
            <a:off x="1381052" y="2711302"/>
            <a:ext cx="9540000" cy="1851173"/>
          </a:xfrm>
        </p:spPr>
        <p:txBody>
          <a:bodyPr anchor="ctr" anchorCtr="0">
            <a:normAutofit/>
          </a:bodyPr>
          <a:lstStyle>
            <a:lvl1pPr>
              <a:defRPr sz="4000" baseline="0"/>
            </a:lvl1pPr>
          </a:lstStyle>
          <a:p>
            <a:r>
              <a:rPr lang="en-US"/>
              <a:t>Click to edit Master title style</a:t>
            </a:r>
          </a:p>
        </p:txBody>
      </p:sp>
      <p:sp>
        <p:nvSpPr>
          <p:cNvPr id="3" name="Text Placeholder 2">
            <a:extLst>
              <a:ext uri="{FF2B5EF4-FFF2-40B4-BE49-F238E27FC236}">
                <a16:creationId xmlns:a16="http://schemas.microsoft.com/office/drawing/2014/main" id="{D07F2E3E-86F2-0243-913D-5C17C76B64AF}"/>
              </a:ext>
            </a:extLst>
          </p:cNvPr>
          <p:cNvSpPr>
            <a:spLocks noGrp="1"/>
          </p:cNvSpPr>
          <p:nvPr>
            <p:ph type="body" idx="1"/>
          </p:nvPr>
        </p:nvSpPr>
        <p:spPr>
          <a:xfrm>
            <a:off x="1381052" y="4884788"/>
            <a:ext cx="9540000" cy="763928"/>
          </a:xfrm>
          <a:prstGeom prst="rect">
            <a:avLst/>
          </a:prstGeom>
        </p:spPr>
        <p:txBody>
          <a:bodyPr anchor="ctr" anchorCtr="0">
            <a:normAutofit/>
          </a:bodyPr>
          <a:lstStyle>
            <a:lvl1pPr marL="0" indent="0" algn="ctr">
              <a:buNone/>
              <a:defRPr sz="16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F92E94FB-5E7C-B44E-91FD-371398FE3EF5}"/>
              </a:ext>
            </a:extLst>
          </p:cNvPr>
          <p:cNvCxnSpPr>
            <a:cxnSpLocks/>
          </p:cNvCxnSpPr>
          <p:nvPr/>
        </p:nvCxnSpPr>
        <p:spPr>
          <a:xfrm>
            <a:off x="1381052" y="2711302"/>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21FFA34-7B5B-1B4B-AE75-638707241681}"/>
              </a:ext>
            </a:extLst>
          </p:cNvPr>
          <p:cNvCxnSpPr>
            <a:cxnSpLocks/>
          </p:cNvCxnSpPr>
          <p:nvPr/>
        </p:nvCxnSpPr>
        <p:spPr>
          <a:xfrm>
            <a:off x="1381052" y="4884787"/>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E77A8380-2221-AF40-BC69-870332428949}"/>
              </a:ext>
            </a:extLst>
          </p:cNvPr>
          <p:cNvCxnSpPr>
            <a:cxnSpLocks/>
          </p:cNvCxnSpPr>
          <p:nvPr/>
        </p:nvCxnSpPr>
        <p:spPr>
          <a:xfrm>
            <a:off x="1381052" y="5648716"/>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sp>
        <p:nvSpPr>
          <p:cNvPr id="10" name="TextBox 7">
            <a:extLst>
              <a:ext uri="{FF2B5EF4-FFF2-40B4-BE49-F238E27FC236}">
                <a16:creationId xmlns:a16="http://schemas.microsoft.com/office/drawing/2014/main" id="{C2971665-19E6-A340-9843-DD3FF9636D3E}"/>
              </a:ext>
            </a:extLst>
          </p:cNvPr>
          <p:cNvSpPr txBox="1"/>
          <p:nvPr/>
        </p:nvSpPr>
        <p:spPr>
          <a:xfrm>
            <a:off x="3609069" y="5751906"/>
            <a:ext cx="7311983" cy="801288"/>
          </a:xfrm>
          <a:prstGeom prst="rect">
            <a:avLst/>
          </a:prstGeom>
          <a:noFill/>
          <a:ln cap="flat">
            <a:noFill/>
          </a:ln>
        </p:spPr>
        <p:txBody>
          <a:bodyPr vert="horz" wrap="square" lIns="0" tIns="0" rIns="0" bIns="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ts val="1100"/>
              </a:lnSpc>
              <a:spcBef>
                <a:spcPts val="0"/>
              </a:spcBef>
              <a:spcAft>
                <a:spcPts val="0"/>
              </a:spcAft>
              <a:buNone/>
              <a:tabLst/>
              <a:defRPr sz="1800" b="0" i="0" u="none" strike="noStrike" kern="0" cap="none" spc="0" baseline="0">
                <a:solidFill>
                  <a:srgbClr val="000000"/>
                </a:solidFill>
                <a:uFillTx/>
              </a:defRPr>
            </a:pPr>
            <a:r>
              <a:rPr lang="en-GB" sz="900" b="0" i="1" u="none" strike="noStrike" kern="1200" cap="none" spc="0" baseline="0">
                <a:solidFill>
                  <a:srgbClr val="373A5C"/>
                </a:solidFill>
                <a:uFillTx/>
                <a:latin typeface="Raleway" panose="020B0503030101060003" pitchFamily="34" charset="77"/>
              </a:rPr>
              <a:t>“This project has received funding from the Innovative Medicines Initiative 2 Joint Undertaking (JU) under grant agreement No 853966. The JU receives support from the European Union’s Horizon 2020 research and innovation programme </a:t>
            </a:r>
            <a:r>
              <a:rPr lang="en-GB" sz="900" b="0" i="0" u="none" strike="noStrike" kern="1200" cap="none" spc="0" baseline="0">
                <a:solidFill>
                  <a:srgbClr val="373A5C"/>
                </a:solidFill>
                <a:uFillTx/>
                <a:latin typeface="Raleway" panose="020B0503030101060003" pitchFamily="34" charset="77"/>
              </a:rPr>
              <a:t>and EFPIA and CHILDREN'S TUMOR FOUNDATION, GLOBAL ALLIANCE FOR TB DRUG DEVELOPMENT NON PROFIT ORGANISATION, SPRINGWORKS THERAPEUTICS INC</a:t>
            </a:r>
            <a:r>
              <a:rPr lang="en-GB" sz="900" b="0" i="1" u="none" strike="noStrike" kern="1200" cap="none" spc="0" baseline="0">
                <a:solidFill>
                  <a:srgbClr val="373A5C"/>
                </a:solidFill>
                <a:uFillTx/>
                <a:latin typeface="Raleway" panose="020B0503030101060003" pitchFamily="34" charset="77"/>
              </a:rPr>
              <a:t>”.</a:t>
            </a:r>
            <a:endParaRPr lang="en-US" sz="900" b="0" i="0" u="none" strike="noStrike" kern="1200" cap="none" spc="0" baseline="0">
              <a:solidFill>
                <a:srgbClr val="373A5C"/>
              </a:solidFill>
              <a:uFillTx/>
              <a:latin typeface="Raleway" panose="020B0503030101060003" pitchFamily="34" charset="77"/>
            </a:endParaRPr>
          </a:p>
          <a:p>
            <a:pPr>
              <a:lnSpc>
                <a:spcPts val="1100"/>
              </a:lnSpc>
            </a:pPr>
            <a:r>
              <a:rPr lang="en-GB" sz="900" b="0" i="1" u="none" strike="noStrike" kern="1200" cap="none" spc="0" baseline="0">
                <a:solidFill>
                  <a:srgbClr val="373A5C"/>
                </a:solidFill>
                <a:uFillTx/>
                <a:latin typeface="Raleway" panose="020B0503030101060003" pitchFamily="34" charset="77"/>
                <a:ea typeface="+mn-ea"/>
                <a:cs typeface="+mn-cs"/>
              </a:rPr>
              <a:t>This presentation reflects the author's view. Neither IMI nor the European Union, EFPIA, or any Associated Partners are responsible for any use that may be made of the information contained.</a:t>
            </a:r>
            <a:endParaRPr lang="en-US" sz="900" b="0" i="1" u="none" strike="noStrike" kern="1200" cap="none" spc="0" baseline="0">
              <a:solidFill>
                <a:srgbClr val="373A5C"/>
              </a:solidFill>
              <a:uFillTx/>
              <a:latin typeface="Raleway" panose="020B0503030101060003" pitchFamily="34" charset="77"/>
              <a:ea typeface="+mn-ea"/>
              <a:cs typeface="+mn-cs"/>
            </a:endParaRPr>
          </a:p>
        </p:txBody>
      </p:sp>
      <p:pic>
        <p:nvPicPr>
          <p:cNvPr id="13" name="Picture 12">
            <a:extLst>
              <a:ext uri="{FF2B5EF4-FFF2-40B4-BE49-F238E27FC236}">
                <a16:creationId xmlns:a16="http://schemas.microsoft.com/office/drawing/2014/main" id="{659DADE3-1423-BA42-BC3F-C049C7DF59D9}"/>
              </a:ext>
            </a:extLst>
          </p:cNvPr>
          <p:cNvPicPr>
            <a:picLocks noChangeAspect="1"/>
          </p:cNvPicPr>
          <p:nvPr/>
        </p:nvPicPr>
        <p:blipFill>
          <a:blip r:embed="rId4"/>
          <a:stretch>
            <a:fillRect/>
          </a:stretch>
        </p:blipFill>
        <p:spPr>
          <a:xfrm>
            <a:off x="1012914" y="1788146"/>
            <a:ext cx="1612900" cy="508000"/>
          </a:xfrm>
          <a:prstGeom prst="rect">
            <a:avLst/>
          </a:prstGeom>
        </p:spPr>
      </p:pic>
      <p:sp>
        <p:nvSpPr>
          <p:cNvPr id="14" name="Date Placeholder 3">
            <a:extLst>
              <a:ext uri="{FF2B5EF4-FFF2-40B4-BE49-F238E27FC236}">
                <a16:creationId xmlns:a16="http://schemas.microsoft.com/office/drawing/2014/main" id="{16419DD0-44C7-EF41-9EFD-D5BC9C3A7EE2}"/>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15" name="Footer Placeholder 4">
            <a:extLst>
              <a:ext uri="{FF2B5EF4-FFF2-40B4-BE49-F238E27FC236}">
                <a16:creationId xmlns:a16="http://schemas.microsoft.com/office/drawing/2014/main" id="{A180B802-1DD2-C245-B211-9380C2F13449}"/>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16" name="Slide Number Placeholder 5">
            <a:extLst>
              <a:ext uri="{FF2B5EF4-FFF2-40B4-BE49-F238E27FC236}">
                <a16:creationId xmlns:a16="http://schemas.microsoft.com/office/drawing/2014/main" id="{8A1F6263-27CB-7149-80D3-8F869661AF0A}"/>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5" name="Picture 4">
            <a:extLst>
              <a:ext uri="{FF2B5EF4-FFF2-40B4-BE49-F238E27FC236}">
                <a16:creationId xmlns:a16="http://schemas.microsoft.com/office/drawing/2014/main" id="{7D2EA375-7C2B-764A-8095-A25B55DC780E}"/>
              </a:ext>
            </a:extLst>
          </p:cNvPr>
          <p:cNvPicPr>
            <a:picLocks noChangeAspect="1"/>
          </p:cNvPicPr>
          <p:nvPr/>
        </p:nvPicPr>
        <p:blipFill>
          <a:blip r:embed="rId5"/>
          <a:stretch>
            <a:fillRect/>
          </a:stretch>
        </p:blipFill>
        <p:spPr>
          <a:xfrm>
            <a:off x="1381052" y="5840071"/>
            <a:ext cx="1962133" cy="627883"/>
          </a:xfrm>
          <a:prstGeom prst="rect">
            <a:avLst/>
          </a:prstGeom>
        </p:spPr>
      </p:pic>
      <p:pic>
        <p:nvPicPr>
          <p:cNvPr id="17" name="Picture 16">
            <a:extLst>
              <a:ext uri="{FF2B5EF4-FFF2-40B4-BE49-F238E27FC236}">
                <a16:creationId xmlns:a16="http://schemas.microsoft.com/office/drawing/2014/main" id="{B7E2117B-F1A6-DD4A-B2B8-3F9E5234583D}"/>
              </a:ext>
            </a:extLst>
          </p:cNvPr>
          <p:cNvPicPr>
            <a:picLocks noChangeAspect="1"/>
          </p:cNvPicPr>
          <p:nvPr/>
        </p:nvPicPr>
        <p:blipFill>
          <a:blip r:embed="rId2"/>
          <a:stretch>
            <a:fillRect/>
          </a:stretch>
        </p:blipFill>
        <p:spPr>
          <a:xfrm>
            <a:off x="-2" y="6604000"/>
            <a:ext cx="12192000" cy="254000"/>
          </a:xfrm>
          <a:prstGeom prst="rect">
            <a:avLst/>
          </a:prstGeom>
        </p:spPr>
      </p:pic>
      <p:pic>
        <p:nvPicPr>
          <p:cNvPr id="18" name="Picture 17">
            <a:extLst>
              <a:ext uri="{FF2B5EF4-FFF2-40B4-BE49-F238E27FC236}">
                <a16:creationId xmlns:a16="http://schemas.microsoft.com/office/drawing/2014/main" id="{9A5BDCBE-0B71-244C-B94F-A3D8D45EB97E}"/>
              </a:ext>
            </a:extLst>
          </p:cNvPr>
          <p:cNvPicPr>
            <a:picLocks noChangeAspect="1"/>
          </p:cNvPicPr>
          <p:nvPr/>
        </p:nvPicPr>
        <p:blipFill>
          <a:blip r:embed="rId3">
            <a:alphaModFix amt="10000"/>
          </a:blip>
          <a:stretch>
            <a:fillRect/>
          </a:stretch>
        </p:blipFill>
        <p:spPr>
          <a:xfrm>
            <a:off x="9194800" y="406400"/>
            <a:ext cx="2997200" cy="6045200"/>
          </a:xfrm>
          <a:prstGeom prst="rect">
            <a:avLst/>
          </a:prstGeom>
        </p:spPr>
      </p:pic>
      <p:cxnSp>
        <p:nvCxnSpPr>
          <p:cNvPr id="19" name="Straight Connector 18">
            <a:extLst>
              <a:ext uri="{FF2B5EF4-FFF2-40B4-BE49-F238E27FC236}">
                <a16:creationId xmlns:a16="http://schemas.microsoft.com/office/drawing/2014/main" id="{FE3B0A68-FFF6-D547-8C7C-97447567E043}"/>
              </a:ext>
            </a:extLst>
          </p:cNvPr>
          <p:cNvCxnSpPr>
            <a:cxnSpLocks/>
          </p:cNvCxnSpPr>
          <p:nvPr/>
        </p:nvCxnSpPr>
        <p:spPr>
          <a:xfrm>
            <a:off x="1381052" y="2711302"/>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D9D86DB9-304B-8C4E-B140-15988837EE44}"/>
              </a:ext>
            </a:extLst>
          </p:cNvPr>
          <p:cNvCxnSpPr>
            <a:cxnSpLocks/>
          </p:cNvCxnSpPr>
          <p:nvPr/>
        </p:nvCxnSpPr>
        <p:spPr>
          <a:xfrm>
            <a:off x="1381052" y="4884787"/>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C86BE4B2-525A-7449-9D00-072296BC80D9}"/>
              </a:ext>
            </a:extLst>
          </p:cNvPr>
          <p:cNvCxnSpPr>
            <a:cxnSpLocks/>
          </p:cNvCxnSpPr>
          <p:nvPr/>
        </p:nvCxnSpPr>
        <p:spPr>
          <a:xfrm>
            <a:off x="1381052" y="5648716"/>
            <a:ext cx="9540000" cy="0"/>
          </a:xfrm>
          <a:prstGeom prst="line">
            <a:avLst/>
          </a:prstGeom>
          <a:noFill/>
          <a:ln w="12700" cap="flat">
            <a:solidFill>
              <a:srgbClr val="333558"/>
            </a:solidFill>
            <a:prstDash val="solid"/>
            <a:round/>
          </a:ln>
          <a:effectLst/>
          <a:sp3d/>
        </p:spPr>
        <p:style>
          <a:lnRef idx="0">
            <a:scrgbClr r="0" g="0" b="0"/>
          </a:lnRef>
          <a:fillRef idx="0">
            <a:scrgbClr r="0" g="0" b="0"/>
          </a:fillRef>
          <a:effectRef idx="0">
            <a:scrgbClr r="0" g="0" b="0"/>
          </a:effectRef>
          <a:fontRef idx="none"/>
        </p:style>
      </p:cxnSp>
      <p:sp>
        <p:nvSpPr>
          <p:cNvPr id="22" name="TextBox 7">
            <a:extLst>
              <a:ext uri="{FF2B5EF4-FFF2-40B4-BE49-F238E27FC236}">
                <a16:creationId xmlns:a16="http://schemas.microsoft.com/office/drawing/2014/main" id="{67BA83DD-8EBD-DB41-94ED-3265327D3A01}"/>
              </a:ext>
            </a:extLst>
          </p:cNvPr>
          <p:cNvSpPr txBox="1"/>
          <p:nvPr/>
        </p:nvSpPr>
        <p:spPr>
          <a:xfrm>
            <a:off x="3609069" y="5751906"/>
            <a:ext cx="7311983" cy="801288"/>
          </a:xfrm>
          <a:prstGeom prst="rect">
            <a:avLst/>
          </a:prstGeom>
          <a:noFill/>
          <a:ln cap="flat">
            <a:noFill/>
          </a:ln>
        </p:spPr>
        <p:txBody>
          <a:bodyPr vert="horz" wrap="square" lIns="0" tIns="0" rIns="0" bIns="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ts val="1100"/>
              </a:lnSpc>
              <a:spcBef>
                <a:spcPts val="0"/>
              </a:spcBef>
              <a:spcAft>
                <a:spcPts val="0"/>
              </a:spcAft>
              <a:buNone/>
              <a:tabLst/>
              <a:defRPr sz="1800" b="0" i="0" u="none" strike="noStrike" kern="0" cap="none" spc="0" baseline="0">
                <a:solidFill>
                  <a:srgbClr val="000000"/>
                </a:solidFill>
                <a:uFillTx/>
              </a:defRPr>
            </a:pPr>
            <a:r>
              <a:rPr lang="en-GB" sz="900" b="0" i="1" u="none" strike="noStrike" kern="1200" cap="none" spc="0" baseline="0">
                <a:solidFill>
                  <a:srgbClr val="373A5C"/>
                </a:solidFill>
                <a:uFillTx/>
                <a:latin typeface="Raleway" panose="020B0503030101060003" pitchFamily="34" charset="77"/>
              </a:rPr>
              <a:t>“This project has received funding from the Innovative Medicines Initiative 2 Joint Undertaking (JU) under grant agreement No 853966. The JU receives support from the European Union’s Horizon 2020 research and innovation programme </a:t>
            </a:r>
            <a:r>
              <a:rPr lang="en-GB" sz="900" b="0" i="0" u="none" strike="noStrike" kern="1200" cap="none" spc="0" baseline="0">
                <a:solidFill>
                  <a:srgbClr val="373A5C"/>
                </a:solidFill>
                <a:uFillTx/>
                <a:latin typeface="Raleway" panose="020B0503030101060003" pitchFamily="34" charset="77"/>
              </a:rPr>
              <a:t>and EFPIA and CHILDREN'S TUMOR FOUNDATION, GLOBAL ALLIANCE FOR TB DRUG DEVELOPMENT NON PROFIT ORGANISATION, SPRINGWORKS THERAPEUTICS INC</a:t>
            </a:r>
            <a:r>
              <a:rPr lang="en-GB" sz="900" b="0" i="1" u="none" strike="noStrike" kern="1200" cap="none" spc="0" baseline="0">
                <a:solidFill>
                  <a:srgbClr val="373A5C"/>
                </a:solidFill>
                <a:uFillTx/>
                <a:latin typeface="Raleway" panose="020B0503030101060003" pitchFamily="34" charset="77"/>
              </a:rPr>
              <a:t>”.</a:t>
            </a:r>
            <a:endParaRPr lang="en-US" sz="900" b="0" i="0" u="none" strike="noStrike" kern="1200" cap="none" spc="0" baseline="0">
              <a:solidFill>
                <a:srgbClr val="373A5C"/>
              </a:solidFill>
              <a:uFillTx/>
              <a:latin typeface="Raleway" panose="020B0503030101060003" pitchFamily="34" charset="77"/>
            </a:endParaRPr>
          </a:p>
          <a:p>
            <a:pPr>
              <a:lnSpc>
                <a:spcPts val="1100"/>
              </a:lnSpc>
            </a:pPr>
            <a:r>
              <a:rPr lang="en-GB" sz="900" b="0" i="1" u="none" strike="noStrike" kern="1200" cap="none" spc="0" baseline="0">
                <a:solidFill>
                  <a:srgbClr val="373A5C"/>
                </a:solidFill>
                <a:uFillTx/>
                <a:latin typeface="Raleway" panose="020B0503030101060003" pitchFamily="34" charset="77"/>
                <a:ea typeface="+mn-ea"/>
                <a:cs typeface="+mn-cs"/>
              </a:rPr>
              <a:t>This presentation reflects the author's view. Neither IMI nor the European Union, EFPIA, or any Associated Partners are responsible for any use that may be made of the information contained.</a:t>
            </a:r>
            <a:endParaRPr lang="en-US" sz="900" b="0" i="1" u="none" strike="noStrike" kern="1200" cap="none" spc="0" baseline="0">
              <a:solidFill>
                <a:srgbClr val="373A5C"/>
              </a:solidFill>
              <a:uFillTx/>
              <a:latin typeface="Raleway" panose="020B0503030101060003" pitchFamily="34" charset="77"/>
              <a:ea typeface="+mn-ea"/>
              <a:cs typeface="+mn-cs"/>
            </a:endParaRPr>
          </a:p>
        </p:txBody>
      </p:sp>
      <p:pic>
        <p:nvPicPr>
          <p:cNvPr id="23" name="Picture 22">
            <a:extLst>
              <a:ext uri="{FF2B5EF4-FFF2-40B4-BE49-F238E27FC236}">
                <a16:creationId xmlns:a16="http://schemas.microsoft.com/office/drawing/2014/main" id="{B39F1AA7-1D60-7A40-84F1-59EB27A86EAF}"/>
              </a:ext>
            </a:extLst>
          </p:cNvPr>
          <p:cNvPicPr>
            <a:picLocks noChangeAspect="1"/>
          </p:cNvPicPr>
          <p:nvPr/>
        </p:nvPicPr>
        <p:blipFill>
          <a:blip r:embed="rId4"/>
          <a:stretch>
            <a:fillRect/>
          </a:stretch>
        </p:blipFill>
        <p:spPr>
          <a:xfrm>
            <a:off x="1012914" y="1788146"/>
            <a:ext cx="1612900" cy="508000"/>
          </a:xfrm>
          <a:prstGeom prst="rect">
            <a:avLst/>
          </a:prstGeom>
        </p:spPr>
      </p:pic>
      <p:pic>
        <p:nvPicPr>
          <p:cNvPr id="24" name="Picture 23">
            <a:extLst>
              <a:ext uri="{FF2B5EF4-FFF2-40B4-BE49-F238E27FC236}">
                <a16:creationId xmlns:a16="http://schemas.microsoft.com/office/drawing/2014/main" id="{28B56A28-6616-1242-83B3-6DF681E420A4}"/>
              </a:ext>
            </a:extLst>
          </p:cNvPr>
          <p:cNvPicPr>
            <a:picLocks noChangeAspect="1"/>
          </p:cNvPicPr>
          <p:nvPr/>
        </p:nvPicPr>
        <p:blipFill>
          <a:blip r:embed="rId5"/>
          <a:stretch>
            <a:fillRect/>
          </a:stretch>
        </p:blipFill>
        <p:spPr>
          <a:xfrm>
            <a:off x="1381052" y="5840071"/>
            <a:ext cx="1962133" cy="627883"/>
          </a:xfrm>
          <a:prstGeom prst="rect">
            <a:avLst/>
          </a:prstGeom>
        </p:spPr>
      </p:pic>
    </p:spTree>
    <p:extLst>
      <p:ext uri="{BB962C8B-B14F-4D97-AF65-F5344CB8AC3E}">
        <p14:creationId xmlns:p14="http://schemas.microsoft.com/office/powerpoint/2010/main" val="498628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07473C81-9EB8-2242-9C08-6912E07EE08D}"/>
              </a:ext>
            </a:extLst>
          </p:cNvPr>
          <p:cNvPicPr>
            <a:picLocks noChangeAspect="1"/>
          </p:cNvPicPr>
          <p:nvPr/>
        </p:nvPicPr>
        <p:blipFill>
          <a:blip r:embed="rId2">
            <a:alphaModFix/>
          </a:blip>
          <a:stretch>
            <a:fillRect/>
          </a:stretch>
        </p:blipFill>
        <p:spPr>
          <a:xfrm>
            <a:off x="9194800" y="406400"/>
            <a:ext cx="2997200" cy="6045200"/>
          </a:xfrm>
          <a:prstGeom prst="rect">
            <a:avLst/>
          </a:prstGeom>
        </p:spPr>
      </p:pic>
      <p:pic>
        <p:nvPicPr>
          <p:cNvPr id="13" name="Picture 12">
            <a:extLst>
              <a:ext uri="{FF2B5EF4-FFF2-40B4-BE49-F238E27FC236}">
                <a16:creationId xmlns:a16="http://schemas.microsoft.com/office/drawing/2014/main" id="{659DADE3-1423-BA42-BC3F-C049C7DF59D9}"/>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12" name="Rectangle 11">
            <a:extLst>
              <a:ext uri="{FF2B5EF4-FFF2-40B4-BE49-F238E27FC236}">
                <a16:creationId xmlns:a16="http://schemas.microsoft.com/office/drawing/2014/main" id="{57575B5F-E732-1749-92FF-3FFC88407DE8}"/>
              </a:ext>
            </a:extLst>
          </p:cNvPr>
          <p:cNvSpPr/>
          <p:nvPr/>
        </p:nvSpPr>
        <p:spPr>
          <a:xfrm>
            <a:off x="0" y="6583680"/>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AC1F9D-3AD7-BE4C-8F98-D0AE632525D5}"/>
              </a:ext>
            </a:extLst>
          </p:cNvPr>
          <p:cNvPicPr>
            <a:picLocks noChangeAspect="1"/>
          </p:cNvPicPr>
          <p:nvPr/>
        </p:nvPicPr>
        <p:blipFill>
          <a:blip r:embed="rId4"/>
          <a:stretch>
            <a:fillRect/>
          </a:stretch>
        </p:blipFill>
        <p:spPr>
          <a:xfrm>
            <a:off x="1001743" y="6060621"/>
            <a:ext cx="4908564" cy="527956"/>
          </a:xfrm>
          <a:prstGeom prst="rect">
            <a:avLst/>
          </a:prstGeom>
        </p:spPr>
      </p:pic>
      <p:pic>
        <p:nvPicPr>
          <p:cNvPr id="6" name="Picture 5">
            <a:extLst>
              <a:ext uri="{FF2B5EF4-FFF2-40B4-BE49-F238E27FC236}">
                <a16:creationId xmlns:a16="http://schemas.microsoft.com/office/drawing/2014/main" id="{0C72BA9D-61B7-C64A-A7BA-C44CDAB98763}"/>
              </a:ext>
            </a:extLst>
          </p:cNvPr>
          <p:cNvPicPr>
            <a:picLocks noChangeAspect="1"/>
          </p:cNvPicPr>
          <p:nvPr/>
        </p:nvPicPr>
        <p:blipFill>
          <a:blip r:embed="rId2">
            <a:alphaModFix/>
          </a:blip>
          <a:stretch>
            <a:fillRect/>
          </a:stretch>
        </p:blipFill>
        <p:spPr>
          <a:xfrm>
            <a:off x="9194800" y="406400"/>
            <a:ext cx="2997200" cy="6045200"/>
          </a:xfrm>
          <a:prstGeom prst="rect">
            <a:avLst/>
          </a:prstGeom>
        </p:spPr>
      </p:pic>
      <p:pic>
        <p:nvPicPr>
          <p:cNvPr id="7" name="Picture 6">
            <a:extLst>
              <a:ext uri="{FF2B5EF4-FFF2-40B4-BE49-F238E27FC236}">
                <a16:creationId xmlns:a16="http://schemas.microsoft.com/office/drawing/2014/main" id="{70F65A59-66C6-0343-BC44-029079EC3EDE}"/>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9" name="Rectangle 8">
            <a:extLst>
              <a:ext uri="{FF2B5EF4-FFF2-40B4-BE49-F238E27FC236}">
                <a16:creationId xmlns:a16="http://schemas.microsoft.com/office/drawing/2014/main" id="{FEC2D823-1F6D-0842-9B27-5BF06F8A21F5}"/>
              </a:ext>
            </a:extLst>
          </p:cNvPr>
          <p:cNvSpPr/>
          <p:nvPr/>
        </p:nvSpPr>
        <p:spPr>
          <a:xfrm>
            <a:off x="0" y="6583680"/>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387F030-5D1B-384F-AD14-874381755A51}"/>
              </a:ext>
            </a:extLst>
          </p:cNvPr>
          <p:cNvPicPr>
            <a:picLocks noChangeAspect="1"/>
          </p:cNvPicPr>
          <p:nvPr/>
        </p:nvPicPr>
        <p:blipFill>
          <a:blip r:embed="rId4"/>
          <a:stretch>
            <a:fillRect/>
          </a:stretch>
        </p:blipFill>
        <p:spPr>
          <a:xfrm>
            <a:off x="1001743" y="6060621"/>
            <a:ext cx="4908564" cy="527956"/>
          </a:xfrm>
          <a:prstGeom prst="rect">
            <a:avLst/>
          </a:prstGeom>
        </p:spPr>
      </p:pic>
    </p:spTree>
    <p:extLst>
      <p:ext uri="{BB962C8B-B14F-4D97-AF65-F5344CB8AC3E}">
        <p14:creationId xmlns:p14="http://schemas.microsoft.com/office/powerpoint/2010/main" val="21861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0" name="Picture 149">
            <a:extLst>
              <a:ext uri="{FF2B5EF4-FFF2-40B4-BE49-F238E27FC236}">
                <a16:creationId xmlns:a16="http://schemas.microsoft.com/office/drawing/2014/main" id="{F967BEF5-1540-CA4C-9CDE-200961CB492F}"/>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F364C6A4-8BAA-3D48-8F1E-A9169CAE1FE1}"/>
              </a:ext>
            </a:extLst>
          </p:cNvPr>
          <p:cNvSpPr>
            <a:spLocks noGrp="1"/>
          </p:cNvSpPr>
          <p:nvPr>
            <p:ph type="ctrTitle"/>
          </p:nvPr>
        </p:nvSpPr>
        <p:spPr>
          <a:xfrm>
            <a:off x="1524000" y="619200"/>
            <a:ext cx="9144000" cy="460800"/>
          </a:xfrm>
        </p:spPr>
        <p:txBody>
          <a:bodyPr anchor="ctr" anchorCtr="0">
            <a:normAutofit/>
          </a:bodyPr>
          <a:lstStyle>
            <a:lvl1pPr algn="ctr">
              <a:defRPr sz="3200" baseline="0"/>
            </a:lvl1pPr>
          </a:lstStyle>
          <a:p>
            <a:r>
              <a:rPr lang="en-US"/>
              <a:t>Click to edit Master title style</a:t>
            </a:r>
          </a:p>
        </p:txBody>
      </p:sp>
      <p:sp>
        <p:nvSpPr>
          <p:cNvPr id="3" name="Subtitle 2">
            <a:extLst>
              <a:ext uri="{FF2B5EF4-FFF2-40B4-BE49-F238E27FC236}">
                <a16:creationId xmlns:a16="http://schemas.microsoft.com/office/drawing/2014/main" id="{FF270D88-B35E-6F4E-8221-CBD9D754A9AC}"/>
              </a:ext>
            </a:extLst>
          </p:cNvPr>
          <p:cNvSpPr>
            <a:spLocks noGrp="1"/>
          </p:cNvSpPr>
          <p:nvPr>
            <p:ph type="subTitle" idx="1"/>
          </p:nvPr>
        </p:nvSpPr>
        <p:spPr>
          <a:xfrm>
            <a:off x="1524000" y="1750427"/>
            <a:ext cx="9144000" cy="4275252"/>
          </a:xfrm>
          <a:prstGeom prst="rect">
            <a:avLst/>
          </a:prstGeom>
        </p:spPr>
        <p:txBody>
          <a:bodyPr>
            <a:normAutofit/>
          </a:bodyPr>
          <a:lstStyle>
            <a:lvl1pPr marL="0" indent="0" algn="ctr">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ree Form 5">
            <a:extLst>
              <a:ext uri="{FF2B5EF4-FFF2-40B4-BE49-F238E27FC236}">
                <a16:creationId xmlns:a16="http://schemas.microsoft.com/office/drawing/2014/main" id="{FA49F2B7-EDA1-2149-AC42-13FFA7AB3A00}"/>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5" name="Date Placeholder 3">
            <a:extLst>
              <a:ext uri="{FF2B5EF4-FFF2-40B4-BE49-F238E27FC236}">
                <a16:creationId xmlns:a16="http://schemas.microsoft.com/office/drawing/2014/main" id="{E281E611-0088-5B43-A6F4-AF746EB5AA4B}"/>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6" name="Footer Placeholder 4">
            <a:extLst>
              <a:ext uri="{FF2B5EF4-FFF2-40B4-BE49-F238E27FC236}">
                <a16:creationId xmlns:a16="http://schemas.microsoft.com/office/drawing/2014/main" id="{D4D5065B-5CC6-6C47-AD57-D429BD24AFEB}"/>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67" name="Slide Number Placeholder 5">
            <a:extLst>
              <a:ext uri="{FF2B5EF4-FFF2-40B4-BE49-F238E27FC236}">
                <a16:creationId xmlns:a16="http://schemas.microsoft.com/office/drawing/2014/main" id="{E5122EF2-5CA6-6147-9039-1040AD1407C9}"/>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1" name="Picture 10">
            <a:extLst>
              <a:ext uri="{FF2B5EF4-FFF2-40B4-BE49-F238E27FC236}">
                <a16:creationId xmlns:a16="http://schemas.microsoft.com/office/drawing/2014/main" id="{1F40FCAF-DB2B-6A4D-9BF7-67283CC94ABA}"/>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0" name="Picture 9">
            <a:extLst>
              <a:ext uri="{FF2B5EF4-FFF2-40B4-BE49-F238E27FC236}">
                <a16:creationId xmlns:a16="http://schemas.microsoft.com/office/drawing/2014/main" id="{83A1D49A-EC83-0748-A635-A670E6349728}"/>
              </a:ext>
            </a:extLst>
          </p:cNvPr>
          <p:cNvPicPr>
            <a:picLocks noChangeAspect="1"/>
          </p:cNvPicPr>
          <p:nvPr/>
        </p:nvPicPr>
        <p:blipFill>
          <a:blip r:embed="rId2"/>
          <a:stretch>
            <a:fillRect/>
          </a:stretch>
        </p:blipFill>
        <p:spPr>
          <a:xfrm>
            <a:off x="-2" y="6604000"/>
            <a:ext cx="12192000" cy="254000"/>
          </a:xfrm>
          <a:prstGeom prst="rect">
            <a:avLst/>
          </a:prstGeom>
        </p:spPr>
      </p:pic>
      <p:sp>
        <p:nvSpPr>
          <p:cNvPr id="12" name="Free Form 5">
            <a:extLst>
              <a:ext uri="{FF2B5EF4-FFF2-40B4-BE49-F238E27FC236}">
                <a16:creationId xmlns:a16="http://schemas.microsoft.com/office/drawing/2014/main" id="{2C5949A4-C491-6C46-90DC-E29CA9F726CE}"/>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3" name="Picture 12">
            <a:extLst>
              <a:ext uri="{FF2B5EF4-FFF2-40B4-BE49-F238E27FC236}">
                <a16:creationId xmlns:a16="http://schemas.microsoft.com/office/drawing/2014/main" id="{A99F7533-33A6-3340-BD1B-24A8C27FD23C}"/>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2255912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72C357E4-6A27-8E42-8CC2-CEDBB6D3FAAF}"/>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DD846C69-B0CC-D14A-8BAC-79698198A7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491AD-CD2F-174E-B6BE-3FBD8D6A2B3A}"/>
              </a:ext>
            </a:extLst>
          </p:cNvPr>
          <p:cNvSpPr>
            <a:spLocks noGrp="1"/>
          </p:cNvSpPr>
          <p:nvPr>
            <p:ph idx="1"/>
          </p:nvPr>
        </p:nvSpPr>
        <p:spPr>
          <a:xfrm>
            <a:off x="838200" y="1825625"/>
            <a:ext cx="10515600" cy="4351338"/>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Date Placeholder 3">
            <a:extLst>
              <a:ext uri="{FF2B5EF4-FFF2-40B4-BE49-F238E27FC236}">
                <a16:creationId xmlns:a16="http://schemas.microsoft.com/office/drawing/2014/main" id="{F41719A6-54FD-FD47-BDE6-01CD8786B37C}"/>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5" name="Footer Placeholder 4">
            <a:extLst>
              <a:ext uri="{FF2B5EF4-FFF2-40B4-BE49-F238E27FC236}">
                <a16:creationId xmlns:a16="http://schemas.microsoft.com/office/drawing/2014/main" id="{28852942-1BFE-554A-A924-F64005E232B5}"/>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66" name="Slide Number Placeholder 5">
            <a:extLst>
              <a:ext uri="{FF2B5EF4-FFF2-40B4-BE49-F238E27FC236}">
                <a16:creationId xmlns:a16="http://schemas.microsoft.com/office/drawing/2014/main" id="{92FCAFF2-BCF5-4D40-A1BC-FFAB3D831AFB}"/>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0" name="Picture 9">
            <a:extLst>
              <a:ext uri="{FF2B5EF4-FFF2-40B4-BE49-F238E27FC236}">
                <a16:creationId xmlns:a16="http://schemas.microsoft.com/office/drawing/2014/main" id="{32DEFE1A-9FA6-F94D-83D1-386ADECDBB86}"/>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9" name="Picture 8">
            <a:extLst>
              <a:ext uri="{FF2B5EF4-FFF2-40B4-BE49-F238E27FC236}">
                <a16:creationId xmlns:a16="http://schemas.microsoft.com/office/drawing/2014/main" id="{E9B4C940-C37F-7D4F-80BC-B89153B63FC9}"/>
              </a:ext>
            </a:extLst>
          </p:cNvPr>
          <p:cNvPicPr>
            <a:picLocks noChangeAspect="1"/>
          </p:cNvPicPr>
          <p:nvPr/>
        </p:nvPicPr>
        <p:blipFill>
          <a:blip r:embed="rId2"/>
          <a:stretch>
            <a:fillRect/>
          </a:stretch>
        </p:blipFill>
        <p:spPr>
          <a:xfrm>
            <a:off x="-2" y="6604000"/>
            <a:ext cx="12192000" cy="254000"/>
          </a:xfrm>
          <a:prstGeom prst="rect">
            <a:avLst/>
          </a:prstGeom>
        </p:spPr>
      </p:pic>
      <p:pic>
        <p:nvPicPr>
          <p:cNvPr id="11" name="Picture 10">
            <a:extLst>
              <a:ext uri="{FF2B5EF4-FFF2-40B4-BE49-F238E27FC236}">
                <a16:creationId xmlns:a16="http://schemas.microsoft.com/office/drawing/2014/main" id="{D6E1BCCC-377F-D140-932B-EE9ADB234308}"/>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2070052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C1D90D9A-E907-1744-8B8B-09A362159896}"/>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B622EFAB-EE0B-634C-8E5B-83D148DD5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23D1B-66DD-9B4E-AC8A-4534B6621CEC}"/>
              </a:ext>
            </a:extLst>
          </p:cNvPr>
          <p:cNvSpPr>
            <a:spLocks noGrp="1"/>
          </p:cNvSpPr>
          <p:nvPr>
            <p:ph sz="half" idx="1"/>
          </p:nvPr>
        </p:nvSpPr>
        <p:spPr>
          <a:xfrm>
            <a:off x="838200" y="1825625"/>
            <a:ext cx="5181600" cy="4351338"/>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81878-7F9A-1446-A503-FE1B6B166829}"/>
              </a:ext>
            </a:extLst>
          </p:cNvPr>
          <p:cNvSpPr>
            <a:spLocks noGrp="1"/>
          </p:cNvSpPr>
          <p:nvPr>
            <p:ph sz="half" idx="2"/>
          </p:nvPr>
        </p:nvSpPr>
        <p:spPr>
          <a:xfrm>
            <a:off x="6172200" y="1825625"/>
            <a:ext cx="5181600" cy="4351338"/>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Date Placeholder 3">
            <a:extLst>
              <a:ext uri="{FF2B5EF4-FFF2-40B4-BE49-F238E27FC236}">
                <a16:creationId xmlns:a16="http://schemas.microsoft.com/office/drawing/2014/main" id="{A4A8D34A-503A-604B-B499-2859C371180E}"/>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6" name="Footer Placeholder 4">
            <a:extLst>
              <a:ext uri="{FF2B5EF4-FFF2-40B4-BE49-F238E27FC236}">
                <a16:creationId xmlns:a16="http://schemas.microsoft.com/office/drawing/2014/main" id="{85C1F5DF-A6E2-D64A-BF33-516EB1F0F6A4}"/>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67" name="Slide Number Placeholder 5">
            <a:extLst>
              <a:ext uri="{FF2B5EF4-FFF2-40B4-BE49-F238E27FC236}">
                <a16:creationId xmlns:a16="http://schemas.microsoft.com/office/drawing/2014/main" id="{D6D7B6A9-D837-3742-8766-E1731F6EE7D1}"/>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1" name="Picture 10">
            <a:extLst>
              <a:ext uri="{FF2B5EF4-FFF2-40B4-BE49-F238E27FC236}">
                <a16:creationId xmlns:a16="http://schemas.microsoft.com/office/drawing/2014/main" id="{B43ECE57-AFA9-2644-869B-761409A93BAF}"/>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0" name="Picture 9">
            <a:extLst>
              <a:ext uri="{FF2B5EF4-FFF2-40B4-BE49-F238E27FC236}">
                <a16:creationId xmlns:a16="http://schemas.microsoft.com/office/drawing/2014/main" id="{CA83D163-12E0-D940-94BE-DADA2F1D38FF}"/>
              </a:ext>
            </a:extLst>
          </p:cNvPr>
          <p:cNvPicPr>
            <a:picLocks noChangeAspect="1"/>
          </p:cNvPicPr>
          <p:nvPr/>
        </p:nvPicPr>
        <p:blipFill>
          <a:blip r:embed="rId2"/>
          <a:stretch>
            <a:fillRect/>
          </a:stretch>
        </p:blipFill>
        <p:spPr>
          <a:xfrm>
            <a:off x="-2" y="6604000"/>
            <a:ext cx="12192000" cy="254000"/>
          </a:xfrm>
          <a:prstGeom prst="rect">
            <a:avLst/>
          </a:prstGeom>
        </p:spPr>
      </p:pic>
      <p:pic>
        <p:nvPicPr>
          <p:cNvPr id="12" name="Picture 11">
            <a:extLst>
              <a:ext uri="{FF2B5EF4-FFF2-40B4-BE49-F238E27FC236}">
                <a16:creationId xmlns:a16="http://schemas.microsoft.com/office/drawing/2014/main" id="{3306D670-0FC8-4D4A-A7CC-B440B4239879}"/>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138731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B324E3FB-61BD-0541-A322-ED5E7C3BA5BC}"/>
              </a:ext>
            </a:extLst>
          </p:cNvPr>
          <p:cNvPicPr>
            <a:picLocks noChangeAspect="1"/>
          </p:cNvPicPr>
          <p:nvPr/>
        </p:nvPicPr>
        <p:blipFill>
          <a:blip r:embed="rId2"/>
          <a:stretch>
            <a:fillRect/>
          </a:stretch>
        </p:blipFill>
        <p:spPr>
          <a:xfrm>
            <a:off x="-2" y="6604000"/>
            <a:ext cx="12192000" cy="254000"/>
          </a:xfrm>
          <a:prstGeom prst="rect">
            <a:avLst/>
          </a:prstGeom>
        </p:spPr>
      </p:pic>
      <p:sp>
        <p:nvSpPr>
          <p:cNvPr id="2" name="Title 1">
            <a:extLst>
              <a:ext uri="{FF2B5EF4-FFF2-40B4-BE49-F238E27FC236}">
                <a16:creationId xmlns:a16="http://schemas.microsoft.com/office/drawing/2014/main" id="{7C706D4F-F9C8-C540-B4E8-F5DB734DAFB2}"/>
              </a:ext>
            </a:extLst>
          </p:cNvPr>
          <p:cNvSpPr>
            <a:spLocks noGrp="1"/>
          </p:cNvSpPr>
          <p:nvPr>
            <p:ph type="title"/>
          </p:nvPr>
        </p:nvSpPr>
        <p:spPr>
          <a:xfrm>
            <a:off x="839788" y="365125"/>
            <a:ext cx="10515600" cy="975600"/>
          </a:xfrm>
        </p:spPr>
        <p:txBody>
          <a:bodyPr anchor="t" anchorCtr="0"/>
          <a:lstStyle/>
          <a:p>
            <a:r>
              <a:rPr lang="en-US"/>
              <a:t>Click to edit Master title style</a:t>
            </a:r>
          </a:p>
        </p:txBody>
      </p:sp>
      <p:sp>
        <p:nvSpPr>
          <p:cNvPr id="3" name="Text Placeholder 2">
            <a:extLst>
              <a:ext uri="{FF2B5EF4-FFF2-40B4-BE49-F238E27FC236}">
                <a16:creationId xmlns:a16="http://schemas.microsoft.com/office/drawing/2014/main" id="{CEB25998-4C1C-F149-B820-71CDE686C991}"/>
              </a:ext>
            </a:extLst>
          </p:cNvPr>
          <p:cNvSpPr>
            <a:spLocks noGrp="1"/>
          </p:cNvSpPr>
          <p:nvPr>
            <p:ph type="body" idx="1"/>
          </p:nvPr>
        </p:nvSpPr>
        <p:spPr>
          <a:xfrm>
            <a:off x="839788" y="2399033"/>
            <a:ext cx="5157787" cy="615315"/>
          </a:xfrm>
          <a:prstGeom prst="rect">
            <a:avLst/>
          </a:prstGeom>
        </p:spPr>
        <p:txBody>
          <a:bodyPr anchor="ctr" anchorCtr="0">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610756-06E9-FF4F-A0EE-66BA3F5874A9}"/>
              </a:ext>
            </a:extLst>
          </p:cNvPr>
          <p:cNvSpPr>
            <a:spLocks noGrp="1"/>
          </p:cNvSpPr>
          <p:nvPr>
            <p:ph sz="half" idx="2"/>
          </p:nvPr>
        </p:nvSpPr>
        <p:spPr>
          <a:xfrm>
            <a:off x="839788" y="3169921"/>
            <a:ext cx="5157787" cy="3019742"/>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CFAA9-B99B-F04D-90E1-76EDEE9DC63E}"/>
              </a:ext>
            </a:extLst>
          </p:cNvPr>
          <p:cNvSpPr>
            <a:spLocks noGrp="1"/>
          </p:cNvSpPr>
          <p:nvPr>
            <p:ph type="body" sz="quarter" idx="3"/>
          </p:nvPr>
        </p:nvSpPr>
        <p:spPr>
          <a:xfrm>
            <a:off x="6172200" y="2399033"/>
            <a:ext cx="5183188" cy="615315"/>
          </a:xfrm>
          <a:prstGeom prst="rect">
            <a:avLst/>
          </a:prstGeom>
        </p:spPr>
        <p:txBody>
          <a:bodyPr anchor="ctr" anchorCtr="0">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CBF21D-7D22-BC42-827C-D2F854AEDF76}"/>
              </a:ext>
            </a:extLst>
          </p:cNvPr>
          <p:cNvSpPr>
            <a:spLocks noGrp="1"/>
          </p:cNvSpPr>
          <p:nvPr>
            <p:ph sz="quarter" idx="4"/>
          </p:nvPr>
        </p:nvSpPr>
        <p:spPr>
          <a:xfrm>
            <a:off x="6172200" y="3169921"/>
            <a:ext cx="5183188" cy="3019742"/>
          </a:xfrm>
          <a:prstGeom prst="rect">
            <a:avLst/>
          </a:prstGeom>
        </p:spPr>
        <p:txBody>
          <a:bodyPr/>
          <a:lstStyle>
            <a:lvl1pPr indent="-180000">
              <a:defRPr/>
            </a:lvl1pPr>
            <a:lvl2pPr indent="-180000">
              <a:defRPr/>
            </a:lvl2pPr>
            <a:lvl3pPr indent="-180000">
              <a:defRPr/>
            </a:lvl3pPr>
            <a:lvl4pPr indent="-180000">
              <a:defRPr/>
            </a:lvl4pPr>
            <a:lvl5pPr indent="-1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 Form 5">
            <a:extLst>
              <a:ext uri="{FF2B5EF4-FFF2-40B4-BE49-F238E27FC236}">
                <a16:creationId xmlns:a16="http://schemas.microsoft.com/office/drawing/2014/main" id="{79F3A0A7-454B-7F48-98D3-B81576CFF58B}"/>
              </a:ext>
            </a:extLst>
          </p:cNvPr>
          <p:cNvSpPr/>
          <p:nvPr/>
        </p:nvSpPr>
        <p:spPr>
          <a:xfrm>
            <a:off x="5465999" y="1753763"/>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8" name="Date Placeholder 3">
            <a:extLst>
              <a:ext uri="{FF2B5EF4-FFF2-40B4-BE49-F238E27FC236}">
                <a16:creationId xmlns:a16="http://schemas.microsoft.com/office/drawing/2014/main" id="{5D9FFE41-BF8B-DB4F-AB35-8C0D290522FA}"/>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9" name="Footer Placeholder 4">
            <a:extLst>
              <a:ext uri="{FF2B5EF4-FFF2-40B4-BE49-F238E27FC236}">
                <a16:creationId xmlns:a16="http://schemas.microsoft.com/office/drawing/2014/main" id="{23D42051-924E-474A-8BF5-2CE58720CD6C}"/>
              </a:ext>
            </a:extLst>
          </p:cNvPr>
          <p:cNvSpPr>
            <a:spLocks noGrp="1"/>
          </p:cNvSpPr>
          <p:nvPr>
            <p:ph type="ftr" sz="quarter" idx="11"/>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70" name="Slide Number Placeholder 5">
            <a:extLst>
              <a:ext uri="{FF2B5EF4-FFF2-40B4-BE49-F238E27FC236}">
                <a16:creationId xmlns:a16="http://schemas.microsoft.com/office/drawing/2014/main" id="{E4488403-AEB5-204C-83F0-EF4E5A9C91D4}"/>
              </a:ext>
            </a:extLst>
          </p:cNvPr>
          <p:cNvSpPr>
            <a:spLocks noGrp="1"/>
          </p:cNvSpPr>
          <p:nvPr>
            <p:ph type="sldNum" sz="quarter" idx="12"/>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4" name="Picture 13">
            <a:extLst>
              <a:ext uri="{FF2B5EF4-FFF2-40B4-BE49-F238E27FC236}">
                <a16:creationId xmlns:a16="http://schemas.microsoft.com/office/drawing/2014/main" id="{CDC3E37B-E258-6647-9C89-6EEFD1EFD517}"/>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3" name="Picture 12">
            <a:extLst>
              <a:ext uri="{FF2B5EF4-FFF2-40B4-BE49-F238E27FC236}">
                <a16:creationId xmlns:a16="http://schemas.microsoft.com/office/drawing/2014/main" id="{35D0D9D8-55B1-AC4F-A73F-48EA76924F96}"/>
              </a:ext>
            </a:extLst>
          </p:cNvPr>
          <p:cNvPicPr>
            <a:picLocks noChangeAspect="1"/>
          </p:cNvPicPr>
          <p:nvPr/>
        </p:nvPicPr>
        <p:blipFill>
          <a:blip r:embed="rId2"/>
          <a:stretch>
            <a:fillRect/>
          </a:stretch>
        </p:blipFill>
        <p:spPr>
          <a:xfrm>
            <a:off x="-2" y="6604000"/>
            <a:ext cx="12192000" cy="254000"/>
          </a:xfrm>
          <a:prstGeom prst="rect">
            <a:avLst/>
          </a:prstGeom>
        </p:spPr>
      </p:pic>
      <p:sp>
        <p:nvSpPr>
          <p:cNvPr id="15" name="Free Form 5">
            <a:extLst>
              <a:ext uri="{FF2B5EF4-FFF2-40B4-BE49-F238E27FC236}">
                <a16:creationId xmlns:a16="http://schemas.microsoft.com/office/drawing/2014/main" id="{DAD6C2FE-B9B3-3C4A-BFF2-9D4B6AE93F4A}"/>
              </a:ext>
            </a:extLst>
          </p:cNvPr>
          <p:cNvSpPr/>
          <p:nvPr/>
        </p:nvSpPr>
        <p:spPr>
          <a:xfrm>
            <a:off x="5465999" y="1753763"/>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6" name="Picture 15">
            <a:extLst>
              <a:ext uri="{FF2B5EF4-FFF2-40B4-BE49-F238E27FC236}">
                <a16:creationId xmlns:a16="http://schemas.microsoft.com/office/drawing/2014/main" id="{E1F63E91-09B5-4D4C-9B2D-C44E1B651716}"/>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4212926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515BBE1D-6425-274E-8A54-6E14E9390B9F}"/>
              </a:ext>
            </a:extLst>
          </p:cNvPr>
          <p:cNvPicPr>
            <a:picLocks noChangeAspect="1"/>
          </p:cNvPicPr>
          <p:nvPr/>
        </p:nvPicPr>
        <p:blipFill>
          <a:blip r:embed="rId2"/>
          <a:stretch>
            <a:fillRect/>
          </a:stretch>
        </p:blipFill>
        <p:spPr>
          <a:xfrm>
            <a:off x="-2" y="6604000"/>
            <a:ext cx="12192000" cy="254000"/>
          </a:xfrm>
          <a:prstGeom prst="rect">
            <a:avLst/>
          </a:prstGeom>
        </p:spPr>
      </p:pic>
      <p:sp>
        <p:nvSpPr>
          <p:cNvPr id="3" name="Content Placeholder 2">
            <a:extLst>
              <a:ext uri="{FF2B5EF4-FFF2-40B4-BE49-F238E27FC236}">
                <a16:creationId xmlns:a16="http://schemas.microsoft.com/office/drawing/2014/main" id="{617475D3-DEFF-9A46-9F6D-067B7C728E2C}"/>
              </a:ext>
            </a:extLst>
          </p:cNvPr>
          <p:cNvSpPr>
            <a:spLocks noGrp="1"/>
          </p:cNvSpPr>
          <p:nvPr>
            <p:ph idx="1"/>
          </p:nvPr>
        </p:nvSpPr>
        <p:spPr>
          <a:xfrm>
            <a:off x="5183188" y="2419274"/>
            <a:ext cx="6172200" cy="3811588"/>
          </a:xfrm>
          <a:prstGeom prst="rect">
            <a:avLst/>
          </a:prstGeom>
        </p:spPr>
        <p:txBody>
          <a:bodyPr/>
          <a:lstStyle>
            <a:lvl1pPr indent="-180000">
              <a:defRPr sz="1800" baseline="0"/>
            </a:lvl1pPr>
            <a:lvl2pPr indent="-180000">
              <a:defRPr sz="1600" baseline="0"/>
            </a:lvl2pPr>
            <a:lvl3pPr indent="-180000">
              <a:defRPr sz="1400" baseline="0"/>
            </a:lvl3pPr>
            <a:lvl4pPr indent="-180000">
              <a:defRPr sz="1200" baseline="0"/>
            </a:lvl4pPr>
            <a:lvl5pPr indent="-180000">
              <a:defRPr sz="100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9CC0E8-4E4C-DC4D-90EB-19CBEAEE6131}"/>
              </a:ext>
            </a:extLst>
          </p:cNvPr>
          <p:cNvSpPr>
            <a:spLocks noGrp="1"/>
          </p:cNvSpPr>
          <p:nvPr>
            <p:ph type="body" sz="half" idx="2"/>
          </p:nvPr>
        </p:nvSpPr>
        <p:spPr>
          <a:xfrm>
            <a:off x="839788" y="242721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4" name="Title 1">
            <a:extLst>
              <a:ext uri="{FF2B5EF4-FFF2-40B4-BE49-F238E27FC236}">
                <a16:creationId xmlns:a16="http://schemas.microsoft.com/office/drawing/2014/main" id="{0F5EDB9F-13D2-DE45-930C-A6D7FB8B7D64}"/>
              </a:ext>
            </a:extLst>
          </p:cNvPr>
          <p:cNvSpPr>
            <a:spLocks noGrp="1"/>
          </p:cNvSpPr>
          <p:nvPr>
            <p:ph type="ctrTitle"/>
          </p:nvPr>
        </p:nvSpPr>
        <p:spPr>
          <a:xfrm>
            <a:off x="1524000" y="619200"/>
            <a:ext cx="9144000" cy="460800"/>
          </a:xfrm>
        </p:spPr>
        <p:txBody>
          <a:bodyPr anchor="ctr" anchorCtr="0">
            <a:normAutofit/>
          </a:bodyPr>
          <a:lstStyle>
            <a:lvl1pPr algn="ctr">
              <a:defRPr sz="3200" baseline="0"/>
            </a:lvl1pPr>
          </a:lstStyle>
          <a:p>
            <a:r>
              <a:rPr lang="en-US"/>
              <a:t>Click to edit Master title style</a:t>
            </a:r>
          </a:p>
        </p:txBody>
      </p:sp>
      <p:sp>
        <p:nvSpPr>
          <p:cNvPr id="65" name="Free Form 5">
            <a:extLst>
              <a:ext uri="{FF2B5EF4-FFF2-40B4-BE49-F238E27FC236}">
                <a16:creationId xmlns:a16="http://schemas.microsoft.com/office/drawing/2014/main" id="{8430283C-D983-B242-9E1F-0059A3FF488C}"/>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7" name="Date Placeholder 3">
            <a:extLst>
              <a:ext uri="{FF2B5EF4-FFF2-40B4-BE49-F238E27FC236}">
                <a16:creationId xmlns:a16="http://schemas.microsoft.com/office/drawing/2014/main" id="{6B261EDA-F9A7-EE41-98FC-E213BCB6D9D7}"/>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8" name="Footer Placeholder 4">
            <a:extLst>
              <a:ext uri="{FF2B5EF4-FFF2-40B4-BE49-F238E27FC236}">
                <a16:creationId xmlns:a16="http://schemas.microsoft.com/office/drawing/2014/main" id="{8D56D34F-9921-4B4D-BE4D-249EFB49CCF0}"/>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69" name="Slide Number Placeholder 5">
            <a:extLst>
              <a:ext uri="{FF2B5EF4-FFF2-40B4-BE49-F238E27FC236}">
                <a16:creationId xmlns:a16="http://schemas.microsoft.com/office/drawing/2014/main" id="{E549974D-6A47-604D-80F2-9870678535FE}"/>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2" name="Picture 11">
            <a:extLst>
              <a:ext uri="{FF2B5EF4-FFF2-40B4-BE49-F238E27FC236}">
                <a16:creationId xmlns:a16="http://schemas.microsoft.com/office/drawing/2014/main" id="{660BA09C-3074-CB45-B650-EA88FCACB7CC}"/>
              </a:ext>
            </a:extLst>
          </p:cNvPr>
          <p:cNvPicPr>
            <a:picLocks noChangeAspect="1"/>
          </p:cNvPicPr>
          <p:nvPr/>
        </p:nvPicPr>
        <p:blipFill>
          <a:blip r:embed="rId3"/>
          <a:stretch>
            <a:fillRect/>
          </a:stretch>
        </p:blipFill>
        <p:spPr>
          <a:xfrm>
            <a:off x="11283370" y="302412"/>
            <a:ext cx="635000" cy="1955800"/>
          </a:xfrm>
          <a:prstGeom prst="rect">
            <a:avLst/>
          </a:prstGeom>
        </p:spPr>
      </p:pic>
      <p:pic>
        <p:nvPicPr>
          <p:cNvPr id="11" name="Picture 10">
            <a:extLst>
              <a:ext uri="{FF2B5EF4-FFF2-40B4-BE49-F238E27FC236}">
                <a16:creationId xmlns:a16="http://schemas.microsoft.com/office/drawing/2014/main" id="{65B63A0B-03ED-7F46-A306-85EC4F4286FB}"/>
              </a:ext>
            </a:extLst>
          </p:cNvPr>
          <p:cNvPicPr>
            <a:picLocks noChangeAspect="1"/>
          </p:cNvPicPr>
          <p:nvPr/>
        </p:nvPicPr>
        <p:blipFill>
          <a:blip r:embed="rId2"/>
          <a:stretch>
            <a:fillRect/>
          </a:stretch>
        </p:blipFill>
        <p:spPr>
          <a:xfrm>
            <a:off x="-2" y="6604000"/>
            <a:ext cx="12192000" cy="254000"/>
          </a:xfrm>
          <a:prstGeom prst="rect">
            <a:avLst/>
          </a:prstGeom>
        </p:spPr>
      </p:pic>
      <p:sp>
        <p:nvSpPr>
          <p:cNvPr id="13" name="Free Form 5">
            <a:extLst>
              <a:ext uri="{FF2B5EF4-FFF2-40B4-BE49-F238E27FC236}">
                <a16:creationId xmlns:a16="http://schemas.microsoft.com/office/drawing/2014/main" id="{E655BF99-5470-2442-9636-0AC35862894C}"/>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4" name="Picture 13">
            <a:extLst>
              <a:ext uri="{FF2B5EF4-FFF2-40B4-BE49-F238E27FC236}">
                <a16:creationId xmlns:a16="http://schemas.microsoft.com/office/drawing/2014/main" id="{643F675B-DA02-A149-BA1D-1F060E69D003}"/>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3050589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0" name="Picture 211">
            <a:extLst>
              <a:ext uri="{FF2B5EF4-FFF2-40B4-BE49-F238E27FC236}">
                <a16:creationId xmlns:a16="http://schemas.microsoft.com/office/drawing/2014/main" id="{623BE814-3B01-C048-8DAD-1FBA8FF8C54D}"/>
              </a:ext>
            </a:extLst>
          </p:cNvPr>
          <p:cNvPicPr>
            <a:picLocks noChangeAspect="1"/>
          </p:cNvPicPr>
          <p:nvPr/>
        </p:nvPicPr>
        <p:blipFill>
          <a:blip r:embed="rId2"/>
          <a:stretch>
            <a:fillRect/>
          </a:stretch>
        </p:blipFill>
        <p:spPr>
          <a:xfrm>
            <a:off x="3810003" y="0"/>
            <a:ext cx="8382003" cy="6858000"/>
          </a:xfrm>
          <a:prstGeom prst="rect">
            <a:avLst/>
          </a:prstGeom>
          <a:solidFill>
            <a:srgbClr val="333558"/>
          </a:solidFill>
          <a:ln cap="flat">
            <a:noFill/>
          </a:ln>
        </p:spPr>
      </p:pic>
      <p:pic>
        <p:nvPicPr>
          <p:cNvPr id="6" name="Picture 5">
            <a:extLst>
              <a:ext uri="{FF2B5EF4-FFF2-40B4-BE49-F238E27FC236}">
                <a16:creationId xmlns:a16="http://schemas.microsoft.com/office/drawing/2014/main" id="{5806DE78-0DF7-034F-8D72-8748C0C8D493}"/>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4446000" y="619200"/>
            <a:ext cx="6908400" cy="2354400"/>
          </a:xfrm>
        </p:spPr>
        <p:txBody>
          <a:bodyPr lIns="0" tIns="0" rIns="0" bIns="0" anchor="t" anchorCtr="0">
            <a:normAutofit/>
          </a:bodyPr>
          <a:lstStyle>
            <a:lvl1pPr algn="l">
              <a:defRPr sz="4800" baseline="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5504D8E7-3B9B-6444-B8D9-CC91265BE8DD}"/>
              </a:ext>
            </a:extLst>
          </p:cNvPr>
          <p:cNvSpPr>
            <a:spLocks noGrp="1"/>
          </p:cNvSpPr>
          <p:nvPr>
            <p:ph type="subTitle" idx="1"/>
          </p:nvPr>
        </p:nvSpPr>
        <p:spPr>
          <a:xfrm>
            <a:off x="4446000" y="3603600"/>
            <a:ext cx="6908400" cy="1655999"/>
          </a:xfrm>
          <a:prstGeom prst="rect">
            <a:avLst/>
          </a:prstGeo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10E57E8-0D40-1540-820E-8476BE4963D4}"/>
              </a:ext>
            </a:extLst>
          </p:cNvPr>
          <p:cNvPicPr>
            <a:picLocks noChangeAspect="1"/>
          </p:cNvPicPr>
          <p:nvPr/>
        </p:nvPicPr>
        <p:blipFill>
          <a:blip r:embed="rId4"/>
          <a:stretch>
            <a:fillRect/>
          </a:stretch>
        </p:blipFill>
        <p:spPr>
          <a:xfrm>
            <a:off x="1010616" y="5721531"/>
            <a:ext cx="2332570" cy="746423"/>
          </a:xfrm>
          <a:prstGeom prst="rect">
            <a:avLst/>
          </a:prstGeom>
        </p:spPr>
      </p:pic>
      <p:pic>
        <p:nvPicPr>
          <p:cNvPr id="11" name="Picture 211">
            <a:extLst>
              <a:ext uri="{FF2B5EF4-FFF2-40B4-BE49-F238E27FC236}">
                <a16:creationId xmlns:a16="http://schemas.microsoft.com/office/drawing/2014/main" id="{CB4484BC-1D43-8F4D-BE5A-F703274DF86C}"/>
              </a:ext>
            </a:extLst>
          </p:cNvPr>
          <p:cNvPicPr>
            <a:picLocks noChangeAspect="1"/>
          </p:cNvPicPr>
          <p:nvPr/>
        </p:nvPicPr>
        <p:blipFill>
          <a:blip r:embed="rId2"/>
          <a:stretch>
            <a:fillRect/>
          </a:stretch>
        </p:blipFill>
        <p:spPr>
          <a:xfrm>
            <a:off x="3810003" y="0"/>
            <a:ext cx="8382003" cy="6858000"/>
          </a:xfrm>
          <a:prstGeom prst="rect">
            <a:avLst/>
          </a:prstGeom>
          <a:solidFill>
            <a:srgbClr val="333558"/>
          </a:solidFill>
          <a:ln cap="flat">
            <a:noFill/>
          </a:ln>
        </p:spPr>
      </p:pic>
      <p:pic>
        <p:nvPicPr>
          <p:cNvPr id="12" name="Picture 11">
            <a:extLst>
              <a:ext uri="{FF2B5EF4-FFF2-40B4-BE49-F238E27FC236}">
                <a16:creationId xmlns:a16="http://schemas.microsoft.com/office/drawing/2014/main" id="{6A9B73EC-6A8F-AF4E-A7D2-6C1F63A4CA0C}"/>
              </a:ext>
            </a:extLst>
          </p:cNvPr>
          <p:cNvPicPr>
            <a:picLocks noChangeAspect="1"/>
          </p:cNvPicPr>
          <p:nvPr/>
        </p:nvPicPr>
        <p:blipFill>
          <a:blip r:embed="rId3"/>
          <a:stretch>
            <a:fillRect/>
          </a:stretch>
        </p:blipFill>
        <p:spPr>
          <a:xfrm>
            <a:off x="1012914" y="1788146"/>
            <a:ext cx="1612900" cy="508000"/>
          </a:xfrm>
          <a:prstGeom prst="rect">
            <a:avLst/>
          </a:prstGeom>
        </p:spPr>
      </p:pic>
      <p:pic>
        <p:nvPicPr>
          <p:cNvPr id="13" name="Picture 12">
            <a:extLst>
              <a:ext uri="{FF2B5EF4-FFF2-40B4-BE49-F238E27FC236}">
                <a16:creationId xmlns:a16="http://schemas.microsoft.com/office/drawing/2014/main" id="{CA212DF0-5A21-B24E-A1DD-D1416C10F142}"/>
              </a:ext>
            </a:extLst>
          </p:cNvPr>
          <p:cNvPicPr>
            <a:picLocks noChangeAspect="1"/>
          </p:cNvPicPr>
          <p:nvPr/>
        </p:nvPicPr>
        <p:blipFill>
          <a:blip r:embed="rId4"/>
          <a:stretch>
            <a:fillRect/>
          </a:stretch>
        </p:blipFill>
        <p:spPr>
          <a:xfrm>
            <a:off x="1010616" y="5721531"/>
            <a:ext cx="2332570" cy="746423"/>
          </a:xfrm>
          <a:prstGeom prst="rect">
            <a:avLst/>
          </a:prstGeom>
        </p:spPr>
      </p:pic>
    </p:spTree>
    <p:extLst>
      <p:ext uri="{BB962C8B-B14F-4D97-AF65-F5344CB8AC3E}">
        <p14:creationId xmlns:p14="http://schemas.microsoft.com/office/powerpoint/2010/main" val="2543808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80C3B1-55C6-F04B-A5CC-D9FBF396E9A1}"/>
              </a:ext>
            </a:extLst>
          </p:cNvPr>
          <p:cNvPicPr>
            <a:picLocks noChangeAspect="1"/>
          </p:cNvPicPr>
          <p:nvPr/>
        </p:nvPicPr>
        <p:blipFill rotWithShape="1">
          <a:blip r:embed="rId2"/>
          <a:srcRect b="16010"/>
          <a:stretch/>
        </p:blipFill>
        <p:spPr>
          <a:xfrm>
            <a:off x="0" y="0"/>
            <a:ext cx="12192000" cy="5760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892800" y="2754000"/>
            <a:ext cx="10414800" cy="1350000"/>
          </a:xfrm>
        </p:spPr>
        <p:txBody>
          <a:bodyPr lIns="0" tIns="0" rIns="0" bIns="0" anchor="t" anchorCtr="0">
            <a:normAutofit/>
          </a:bodyPr>
          <a:lstStyle>
            <a:lvl1pPr algn="ctr">
              <a:lnSpc>
                <a:spcPts val="5200"/>
              </a:lnSpc>
              <a:defRPr sz="4800" baseline="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577CA91D-8853-914B-B5D0-2CA8BC748F4F}"/>
              </a:ext>
            </a:extLst>
          </p:cNvPr>
          <p:cNvPicPr>
            <a:picLocks noChangeAspect="1"/>
          </p:cNvPicPr>
          <p:nvPr/>
        </p:nvPicPr>
        <p:blipFill>
          <a:blip r:embed="rId3"/>
          <a:stretch>
            <a:fillRect/>
          </a:stretch>
        </p:blipFill>
        <p:spPr>
          <a:xfrm>
            <a:off x="3641718" y="5937069"/>
            <a:ext cx="4908564" cy="527956"/>
          </a:xfrm>
          <a:prstGeom prst="rect">
            <a:avLst/>
          </a:prstGeom>
        </p:spPr>
      </p:pic>
      <p:pic>
        <p:nvPicPr>
          <p:cNvPr id="5" name="Picture 4">
            <a:extLst>
              <a:ext uri="{FF2B5EF4-FFF2-40B4-BE49-F238E27FC236}">
                <a16:creationId xmlns:a16="http://schemas.microsoft.com/office/drawing/2014/main" id="{C02256C6-906B-1448-B270-7196D2548E4B}"/>
              </a:ext>
            </a:extLst>
          </p:cNvPr>
          <p:cNvPicPr>
            <a:picLocks noChangeAspect="1"/>
          </p:cNvPicPr>
          <p:nvPr/>
        </p:nvPicPr>
        <p:blipFill rotWithShape="1">
          <a:blip r:embed="rId2"/>
          <a:srcRect b="16010"/>
          <a:stretch/>
        </p:blipFill>
        <p:spPr>
          <a:xfrm>
            <a:off x="0" y="0"/>
            <a:ext cx="12192000" cy="5760000"/>
          </a:xfrm>
          <a:prstGeom prst="rect">
            <a:avLst/>
          </a:prstGeom>
        </p:spPr>
      </p:pic>
      <p:pic>
        <p:nvPicPr>
          <p:cNvPr id="6" name="Picture 5">
            <a:extLst>
              <a:ext uri="{FF2B5EF4-FFF2-40B4-BE49-F238E27FC236}">
                <a16:creationId xmlns:a16="http://schemas.microsoft.com/office/drawing/2014/main" id="{EAAFB334-18A9-EE4B-A51B-978F13CE40BE}"/>
              </a:ext>
            </a:extLst>
          </p:cNvPr>
          <p:cNvPicPr>
            <a:picLocks noChangeAspect="1"/>
          </p:cNvPicPr>
          <p:nvPr/>
        </p:nvPicPr>
        <p:blipFill>
          <a:blip r:embed="rId3"/>
          <a:stretch>
            <a:fillRect/>
          </a:stretch>
        </p:blipFill>
        <p:spPr>
          <a:xfrm>
            <a:off x="3641718" y="5937069"/>
            <a:ext cx="4908564" cy="527956"/>
          </a:xfrm>
          <a:prstGeom prst="rect">
            <a:avLst/>
          </a:prstGeom>
        </p:spPr>
      </p:pic>
    </p:spTree>
    <p:extLst>
      <p:ext uri="{BB962C8B-B14F-4D97-AF65-F5344CB8AC3E}">
        <p14:creationId xmlns:p14="http://schemas.microsoft.com/office/powerpoint/2010/main" val="3705085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A87D292-8E38-8A4F-B9E5-C1FF2D4F917A}"/>
              </a:ext>
            </a:extLst>
          </p:cNvPr>
          <p:cNvPicPr>
            <a:picLocks noChangeAspect="1"/>
          </p:cNvPicPr>
          <p:nvPr/>
        </p:nvPicPr>
        <p:blipFill>
          <a:blip r:embed="rId2"/>
          <a:stretch>
            <a:fillRect/>
          </a:stretch>
        </p:blipFill>
        <p:spPr>
          <a:xfrm>
            <a:off x="-2" y="6604000"/>
            <a:ext cx="12192000" cy="254000"/>
          </a:xfrm>
          <a:prstGeom prst="rect">
            <a:avLst/>
          </a:prstGeom>
        </p:spPr>
      </p:pic>
      <p:sp>
        <p:nvSpPr>
          <p:cNvPr id="68" name="Date Placeholder 3">
            <a:extLst>
              <a:ext uri="{FF2B5EF4-FFF2-40B4-BE49-F238E27FC236}">
                <a16:creationId xmlns:a16="http://schemas.microsoft.com/office/drawing/2014/main" id="{D250AED0-2183-7343-89AA-D2E6A663396A}"/>
              </a:ext>
            </a:extLst>
          </p:cNvPr>
          <p:cNvSpPr>
            <a:spLocks noGrp="1"/>
          </p:cNvSpPr>
          <p:nvPr>
            <p:ph type="dt" sz="half" idx="2"/>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70" name="Footer Placeholder 4">
            <a:extLst>
              <a:ext uri="{FF2B5EF4-FFF2-40B4-BE49-F238E27FC236}">
                <a16:creationId xmlns:a16="http://schemas.microsoft.com/office/drawing/2014/main" id="{74E41F18-0268-7B4B-BE4C-55A3608B3AC4}"/>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71" name="Slide Number Placeholder 5">
            <a:extLst>
              <a:ext uri="{FF2B5EF4-FFF2-40B4-BE49-F238E27FC236}">
                <a16:creationId xmlns:a16="http://schemas.microsoft.com/office/drawing/2014/main" id="{78A1C919-0A21-5D43-8DCF-B0D37CF83432}"/>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8" name="Picture 7">
            <a:extLst>
              <a:ext uri="{FF2B5EF4-FFF2-40B4-BE49-F238E27FC236}">
                <a16:creationId xmlns:a16="http://schemas.microsoft.com/office/drawing/2014/main" id="{55B28C9A-D5B1-8D45-BA4E-189899C35D31}"/>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401514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mp; Content dark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85B565-8038-4851-AE7E-FD03523FED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9" name="Content Placeholder 8">
            <a:extLst>
              <a:ext uri="{FF2B5EF4-FFF2-40B4-BE49-F238E27FC236}">
                <a16:creationId xmlns:a16="http://schemas.microsoft.com/office/drawing/2014/main" id="{F2D05160-46D0-4F4C-8497-2EF4290E42D4}"/>
              </a:ext>
            </a:extLst>
          </p:cNvPr>
          <p:cNvSpPr>
            <a:spLocks noGrp="1"/>
          </p:cNvSpPr>
          <p:nvPr>
            <p:ph sz="quarter" idx="10"/>
          </p:nvPr>
        </p:nvSpPr>
        <p:spPr bwMode="gray">
          <a:xfrm>
            <a:off x="947737" y="2060575"/>
            <a:ext cx="9540875"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a:extLst>
              <a:ext uri="{FF2B5EF4-FFF2-40B4-BE49-F238E27FC236}">
                <a16:creationId xmlns:a16="http://schemas.microsoft.com/office/drawing/2014/main" id="{73F46F86-927D-4FCD-973C-1CB7AB38A05C}"/>
              </a:ext>
            </a:extLst>
          </p:cNvPr>
          <p:cNvSpPr>
            <a:spLocks noGrp="1"/>
          </p:cNvSpPr>
          <p:nvPr>
            <p:ph type="body" idx="11"/>
          </p:nvPr>
        </p:nvSpPr>
        <p:spPr bwMode="gray">
          <a:xfrm>
            <a:off x="947739" y="1484313"/>
            <a:ext cx="9540874"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Graphic 14">
            <a:extLst>
              <a:ext uri="{FF2B5EF4-FFF2-40B4-BE49-F238E27FC236}">
                <a16:creationId xmlns:a16="http://schemas.microsoft.com/office/drawing/2014/main" id="{71943C82-1BDC-4A1D-BF4C-93CA5BFBBA4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6289F358-773D-4DDC-B29C-5FFE7F74A103}"/>
              </a:ext>
            </a:extLst>
          </p:cNvPr>
          <p:cNvSpPr>
            <a:spLocks noGrp="1"/>
          </p:cNvSpPr>
          <p:nvPr>
            <p:ph type="sldNum" sz="quarter" idx="12"/>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1176064032"/>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07473C81-9EB8-2242-9C08-6912E07EE08D}"/>
              </a:ext>
            </a:extLst>
          </p:cNvPr>
          <p:cNvPicPr>
            <a:picLocks noChangeAspect="1"/>
          </p:cNvPicPr>
          <p:nvPr/>
        </p:nvPicPr>
        <p:blipFill>
          <a:blip r:embed="rId2">
            <a:alphaModFix/>
          </a:blip>
          <a:stretch>
            <a:fillRect/>
          </a:stretch>
        </p:blipFill>
        <p:spPr>
          <a:xfrm>
            <a:off x="9194800" y="406400"/>
            <a:ext cx="2997200" cy="6045200"/>
          </a:xfrm>
          <a:prstGeom prst="rect">
            <a:avLst/>
          </a:prstGeom>
        </p:spPr>
      </p:pic>
      <p:pic>
        <p:nvPicPr>
          <p:cNvPr id="13" name="Picture 12">
            <a:extLst>
              <a:ext uri="{FF2B5EF4-FFF2-40B4-BE49-F238E27FC236}">
                <a16:creationId xmlns:a16="http://schemas.microsoft.com/office/drawing/2014/main" id="{659DADE3-1423-BA42-BC3F-C049C7DF59D9}"/>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12" name="Rectangle 11">
            <a:extLst>
              <a:ext uri="{FF2B5EF4-FFF2-40B4-BE49-F238E27FC236}">
                <a16:creationId xmlns:a16="http://schemas.microsoft.com/office/drawing/2014/main" id="{57575B5F-E732-1749-92FF-3FFC88407DE8}"/>
              </a:ext>
            </a:extLst>
          </p:cNvPr>
          <p:cNvSpPr/>
          <p:nvPr/>
        </p:nvSpPr>
        <p:spPr>
          <a:xfrm>
            <a:off x="0" y="6583680"/>
            <a:ext cx="12192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AC1F9D-3AD7-BE4C-8F98-D0AE632525D5}"/>
              </a:ext>
            </a:extLst>
          </p:cNvPr>
          <p:cNvPicPr>
            <a:picLocks noChangeAspect="1"/>
          </p:cNvPicPr>
          <p:nvPr/>
        </p:nvPicPr>
        <p:blipFill>
          <a:blip r:embed="rId4"/>
          <a:stretch>
            <a:fillRect/>
          </a:stretch>
        </p:blipFill>
        <p:spPr>
          <a:xfrm>
            <a:off x="1001743" y="6060621"/>
            <a:ext cx="4908564" cy="527956"/>
          </a:xfrm>
          <a:prstGeom prst="rect">
            <a:avLst/>
          </a:prstGeom>
        </p:spPr>
      </p:pic>
    </p:spTree>
    <p:extLst>
      <p:ext uri="{BB962C8B-B14F-4D97-AF65-F5344CB8AC3E}">
        <p14:creationId xmlns:p14="http://schemas.microsoft.com/office/powerpoint/2010/main" val="4117262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515BBE1D-6425-274E-8A54-6E14E9390B9F}"/>
              </a:ext>
            </a:extLst>
          </p:cNvPr>
          <p:cNvPicPr>
            <a:picLocks noChangeAspect="1"/>
          </p:cNvPicPr>
          <p:nvPr/>
        </p:nvPicPr>
        <p:blipFill>
          <a:blip r:embed="rId2"/>
          <a:stretch>
            <a:fillRect/>
          </a:stretch>
        </p:blipFill>
        <p:spPr>
          <a:xfrm>
            <a:off x="-2" y="6604000"/>
            <a:ext cx="12192000" cy="254000"/>
          </a:xfrm>
          <a:prstGeom prst="rect">
            <a:avLst/>
          </a:prstGeom>
        </p:spPr>
      </p:pic>
      <p:sp>
        <p:nvSpPr>
          <p:cNvPr id="3" name="Content Placeholder 2">
            <a:extLst>
              <a:ext uri="{FF2B5EF4-FFF2-40B4-BE49-F238E27FC236}">
                <a16:creationId xmlns:a16="http://schemas.microsoft.com/office/drawing/2014/main" id="{617475D3-DEFF-9A46-9F6D-067B7C728E2C}"/>
              </a:ext>
            </a:extLst>
          </p:cNvPr>
          <p:cNvSpPr>
            <a:spLocks noGrp="1"/>
          </p:cNvSpPr>
          <p:nvPr>
            <p:ph idx="1"/>
          </p:nvPr>
        </p:nvSpPr>
        <p:spPr>
          <a:xfrm>
            <a:off x="5183188" y="2419274"/>
            <a:ext cx="6172200" cy="3811588"/>
          </a:xfrm>
          <a:prstGeom prst="rect">
            <a:avLst/>
          </a:prstGeom>
        </p:spPr>
        <p:txBody>
          <a:bodyPr/>
          <a:lstStyle>
            <a:lvl1pPr indent="-180000">
              <a:defRPr sz="1800" baseline="0"/>
            </a:lvl1pPr>
            <a:lvl2pPr indent="-180000">
              <a:defRPr sz="1600" baseline="0"/>
            </a:lvl2pPr>
            <a:lvl3pPr indent="-180000">
              <a:defRPr sz="1400" baseline="0"/>
            </a:lvl3pPr>
            <a:lvl4pPr indent="-180000">
              <a:defRPr sz="1200" baseline="0"/>
            </a:lvl4pPr>
            <a:lvl5pPr indent="-180000">
              <a:defRPr sz="100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9CC0E8-4E4C-DC4D-90EB-19CBEAEE6131}"/>
              </a:ext>
            </a:extLst>
          </p:cNvPr>
          <p:cNvSpPr>
            <a:spLocks noGrp="1"/>
          </p:cNvSpPr>
          <p:nvPr>
            <p:ph type="body" sz="half" idx="2"/>
          </p:nvPr>
        </p:nvSpPr>
        <p:spPr>
          <a:xfrm>
            <a:off x="839788" y="242721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4" name="Title 1">
            <a:extLst>
              <a:ext uri="{FF2B5EF4-FFF2-40B4-BE49-F238E27FC236}">
                <a16:creationId xmlns:a16="http://schemas.microsoft.com/office/drawing/2014/main" id="{0F5EDB9F-13D2-DE45-930C-A6D7FB8B7D64}"/>
              </a:ext>
            </a:extLst>
          </p:cNvPr>
          <p:cNvSpPr>
            <a:spLocks noGrp="1"/>
          </p:cNvSpPr>
          <p:nvPr>
            <p:ph type="ctrTitle"/>
          </p:nvPr>
        </p:nvSpPr>
        <p:spPr>
          <a:xfrm>
            <a:off x="1524000" y="619200"/>
            <a:ext cx="9144000" cy="460800"/>
          </a:xfrm>
        </p:spPr>
        <p:txBody>
          <a:bodyPr anchor="ctr" anchorCtr="0">
            <a:normAutofit/>
          </a:bodyPr>
          <a:lstStyle>
            <a:lvl1pPr algn="ctr">
              <a:defRPr sz="3200" baseline="0"/>
            </a:lvl1pPr>
          </a:lstStyle>
          <a:p>
            <a:r>
              <a:rPr lang="en-US"/>
              <a:t>Click to edit Master title style</a:t>
            </a:r>
          </a:p>
        </p:txBody>
      </p:sp>
      <p:sp>
        <p:nvSpPr>
          <p:cNvPr id="65" name="Free Form 5">
            <a:extLst>
              <a:ext uri="{FF2B5EF4-FFF2-40B4-BE49-F238E27FC236}">
                <a16:creationId xmlns:a16="http://schemas.microsoft.com/office/drawing/2014/main" id="{8430283C-D983-B242-9E1F-0059A3FF488C}"/>
              </a:ext>
            </a:extLst>
          </p:cNvPr>
          <p:cNvSpPr/>
          <p:nvPr/>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sp>
        <p:nvSpPr>
          <p:cNvPr id="67" name="Date Placeholder 3">
            <a:extLst>
              <a:ext uri="{FF2B5EF4-FFF2-40B4-BE49-F238E27FC236}">
                <a16:creationId xmlns:a16="http://schemas.microsoft.com/office/drawing/2014/main" id="{6B261EDA-F9A7-EE41-98FC-E213BCB6D9D7}"/>
              </a:ext>
            </a:extLst>
          </p:cNvPr>
          <p:cNvSpPr>
            <a:spLocks noGrp="1"/>
          </p:cNvSpPr>
          <p:nvPr>
            <p:ph type="dt" sz="half" idx="10"/>
          </p:nvPr>
        </p:nvSpPr>
        <p:spPr>
          <a:xfrm>
            <a:off x="838200" y="6604000"/>
            <a:ext cx="2743200" cy="254000"/>
          </a:xfrm>
          <a:prstGeom prst="rect">
            <a:avLst/>
          </a:prstGeom>
        </p:spPr>
        <p:txBody>
          <a:bodyPr vert="horz" lIns="91440" tIns="0" rIns="91440" bIns="0" rtlCol="0" anchor="ctr"/>
          <a:lstStyle>
            <a:lvl1pPr algn="l">
              <a:defRPr sz="800" cap="all" baseline="0">
                <a:solidFill>
                  <a:schemeClr val="bg1"/>
                </a:solidFill>
                <a:latin typeface="Raleway" panose="020B0503030101060003" pitchFamily="34" charset="77"/>
              </a:defRPr>
            </a:lvl1pPr>
          </a:lstStyle>
          <a:p>
            <a:endParaRPr lang="en-GB"/>
          </a:p>
        </p:txBody>
      </p:sp>
      <p:sp>
        <p:nvSpPr>
          <p:cNvPr id="68" name="Footer Placeholder 4">
            <a:extLst>
              <a:ext uri="{FF2B5EF4-FFF2-40B4-BE49-F238E27FC236}">
                <a16:creationId xmlns:a16="http://schemas.microsoft.com/office/drawing/2014/main" id="{8D56D34F-9921-4B4D-BE4D-249EFB49CCF0}"/>
              </a:ext>
            </a:extLst>
          </p:cNvPr>
          <p:cNvSpPr>
            <a:spLocks noGrp="1"/>
          </p:cNvSpPr>
          <p:nvPr>
            <p:ph type="ftr" sz="quarter" idx="3"/>
          </p:nvPr>
        </p:nvSpPr>
        <p:spPr>
          <a:xfrm>
            <a:off x="4038600" y="6604000"/>
            <a:ext cx="4114800" cy="254000"/>
          </a:xfrm>
          <a:prstGeom prst="rect">
            <a:avLst/>
          </a:prstGeom>
        </p:spPr>
        <p:txBody>
          <a:bodyPr vert="horz" lIns="91440" tIns="0" rIns="91440" bIns="0" rtlCol="0" anchor="ctr"/>
          <a:lstStyle>
            <a:lvl1pPr algn="ctr">
              <a:defRPr sz="800" cap="all" baseline="0">
                <a:solidFill>
                  <a:schemeClr val="bg1"/>
                </a:solidFill>
                <a:latin typeface="Raleway" panose="020B0503030101060003" pitchFamily="34" charset="77"/>
              </a:defRPr>
            </a:lvl1pPr>
          </a:lstStyle>
          <a:p>
            <a:r>
              <a:rPr lang="en-GB"/>
              <a:t>EU-PEARL and beyond - 25 April 2023</a:t>
            </a:r>
          </a:p>
        </p:txBody>
      </p:sp>
      <p:sp>
        <p:nvSpPr>
          <p:cNvPr id="69" name="Slide Number Placeholder 5">
            <a:extLst>
              <a:ext uri="{FF2B5EF4-FFF2-40B4-BE49-F238E27FC236}">
                <a16:creationId xmlns:a16="http://schemas.microsoft.com/office/drawing/2014/main" id="{E549974D-6A47-604D-80F2-9870678535FE}"/>
              </a:ext>
            </a:extLst>
          </p:cNvPr>
          <p:cNvSpPr>
            <a:spLocks noGrp="1"/>
          </p:cNvSpPr>
          <p:nvPr>
            <p:ph type="sldNum" sz="quarter" idx="4"/>
          </p:nvPr>
        </p:nvSpPr>
        <p:spPr>
          <a:xfrm>
            <a:off x="8610600" y="6604000"/>
            <a:ext cx="2743200" cy="254000"/>
          </a:xfrm>
          <a:prstGeom prst="rect">
            <a:avLst/>
          </a:prstGeom>
        </p:spPr>
        <p:txBody>
          <a:bodyPr vert="horz" lIns="91440" tIns="0" rIns="91440" bIns="0" rtlCol="0" anchor="ctr"/>
          <a:lstStyle>
            <a:lvl1pPr algn="r">
              <a:defRPr sz="800" cap="all" baseline="0">
                <a:solidFill>
                  <a:schemeClr val="bg1"/>
                </a:solidFill>
                <a:latin typeface="Raleway" panose="020B0503030101060003" pitchFamily="34" charset="77"/>
              </a:defRPr>
            </a:lvl1pPr>
          </a:lstStyle>
          <a:p>
            <a:fld id="{092AF917-D9C8-49A0-8B4F-3BFB2DC1673A}" type="slidenum">
              <a:rPr lang="en-GB" smtClean="0"/>
              <a:t>‹#›</a:t>
            </a:fld>
            <a:endParaRPr lang="en-GB"/>
          </a:p>
        </p:txBody>
      </p:sp>
      <p:pic>
        <p:nvPicPr>
          <p:cNvPr id="12" name="Picture 11">
            <a:extLst>
              <a:ext uri="{FF2B5EF4-FFF2-40B4-BE49-F238E27FC236}">
                <a16:creationId xmlns:a16="http://schemas.microsoft.com/office/drawing/2014/main" id="{660BA09C-3074-CB45-B650-EA88FCACB7CC}"/>
              </a:ext>
            </a:extLst>
          </p:cNvPr>
          <p:cNvPicPr>
            <a:picLocks noChangeAspect="1"/>
          </p:cNvPicPr>
          <p:nvPr/>
        </p:nvPicPr>
        <p:blipFill>
          <a:blip r:embed="rId3"/>
          <a:stretch>
            <a:fillRect/>
          </a:stretch>
        </p:blipFill>
        <p:spPr>
          <a:xfrm>
            <a:off x="11283370" y="302412"/>
            <a:ext cx="635000" cy="1955800"/>
          </a:xfrm>
          <a:prstGeom prst="rect">
            <a:avLst/>
          </a:prstGeom>
        </p:spPr>
      </p:pic>
    </p:spTree>
    <p:extLst>
      <p:ext uri="{BB962C8B-B14F-4D97-AF65-F5344CB8AC3E}">
        <p14:creationId xmlns:p14="http://schemas.microsoft.com/office/powerpoint/2010/main" val="1290786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10" name="Picture 211">
            <a:extLst>
              <a:ext uri="{FF2B5EF4-FFF2-40B4-BE49-F238E27FC236}">
                <a16:creationId xmlns:a16="http://schemas.microsoft.com/office/drawing/2014/main" id="{623BE814-3B01-C048-8DAD-1FBA8FF8C54D}"/>
              </a:ext>
            </a:extLst>
          </p:cNvPr>
          <p:cNvPicPr>
            <a:picLocks noChangeAspect="1"/>
          </p:cNvPicPr>
          <p:nvPr/>
        </p:nvPicPr>
        <p:blipFill>
          <a:blip r:embed="rId2"/>
          <a:stretch>
            <a:fillRect/>
          </a:stretch>
        </p:blipFill>
        <p:spPr>
          <a:xfrm>
            <a:off x="3810003" y="0"/>
            <a:ext cx="8382003" cy="6858000"/>
          </a:xfrm>
          <a:prstGeom prst="rect">
            <a:avLst/>
          </a:prstGeom>
          <a:solidFill>
            <a:srgbClr val="333558"/>
          </a:solidFill>
          <a:ln cap="flat">
            <a:noFill/>
          </a:ln>
        </p:spPr>
      </p:pic>
      <p:pic>
        <p:nvPicPr>
          <p:cNvPr id="6" name="Picture 5">
            <a:extLst>
              <a:ext uri="{FF2B5EF4-FFF2-40B4-BE49-F238E27FC236}">
                <a16:creationId xmlns:a16="http://schemas.microsoft.com/office/drawing/2014/main" id="{5806DE78-0DF7-034F-8D72-8748C0C8D493}"/>
              </a:ext>
            </a:extLst>
          </p:cNvPr>
          <p:cNvPicPr>
            <a:picLocks noChangeAspect="1"/>
          </p:cNvPicPr>
          <p:nvPr/>
        </p:nvPicPr>
        <p:blipFill>
          <a:blip r:embed="rId3"/>
          <a:stretch>
            <a:fillRect/>
          </a:stretch>
        </p:blipFill>
        <p:spPr>
          <a:xfrm>
            <a:off x="1012914" y="1788146"/>
            <a:ext cx="1612900" cy="508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4446000" y="619200"/>
            <a:ext cx="6908400" cy="2354400"/>
          </a:xfrm>
        </p:spPr>
        <p:txBody>
          <a:bodyPr lIns="0" tIns="0" rIns="0" bIns="0" anchor="t" anchorCtr="0">
            <a:normAutofit/>
          </a:bodyPr>
          <a:lstStyle>
            <a:lvl1pPr algn="l">
              <a:defRPr sz="4800" baseline="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5504D8E7-3B9B-6444-B8D9-CC91265BE8DD}"/>
              </a:ext>
            </a:extLst>
          </p:cNvPr>
          <p:cNvSpPr>
            <a:spLocks noGrp="1"/>
          </p:cNvSpPr>
          <p:nvPr>
            <p:ph type="subTitle" idx="1"/>
          </p:nvPr>
        </p:nvSpPr>
        <p:spPr>
          <a:xfrm>
            <a:off x="4446000" y="3603600"/>
            <a:ext cx="6908400" cy="1655999"/>
          </a:xfrm>
          <a:prstGeom prst="rect">
            <a:avLst/>
          </a:prstGeo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10E57E8-0D40-1540-820E-8476BE4963D4}"/>
              </a:ext>
            </a:extLst>
          </p:cNvPr>
          <p:cNvPicPr>
            <a:picLocks noChangeAspect="1"/>
          </p:cNvPicPr>
          <p:nvPr/>
        </p:nvPicPr>
        <p:blipFill>
          <a:blip r:embed="rId4"/>
          <a:stretch>
            <a:fillRect/>
          </a:stretch>
        </p:blipFill>
        <p:spPr>
          <a:xfrm>
            <a:off x="1010616" y="5721531"/>
            <a:ext cx="2332570" cy="746423"/>
          </a:xfrm>
          <a:prstGeom prst="rect">
            <a:avLst/>
          </a:prstGeom>
        </p:spPr>
      </p:pic>
    </p:spTree>
    <p:extLst>
      <p:ext uri="{BB962C8B-B14F-4D97-AF65-F5344CB8AC3E}">
        <p14:creationId xmlns:p14="http://schemas.microsoft.com/office/powerpoint/2010/main" val="67750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80C3B1-55C6-F04B-A5CC-D9FBF396E9A1}"/>
              </a:ext>
            </a:extLst>
          </p:cNvPr>
          <p:cNvPicPr>
            <a:picLocks noChangeAspect="1"/>
          </p:cNvPicPr>
          <p:nvPr/>
        </p:nvPicPr>
        <p:blipFill rotWithShape="1">
          <a:blip r:embed="rId2"/>
          <a:srcRect b="16010"/>
          <a:stretch/>
        </p:blipFill>
        <p:spPr>
          <a:xfrm>
            <a:off x="0" y="0"/>
            <a:ext cx="12192000" cy="5760000"/>
          </a:xfrm>
          <a:prstGeom prst="rect">
            <a:avLst/>
          </a:prstGeom>
        </p:spPr>
      </p:pic>
      <p:sp>
        <p:nvSpPr>
          <p:cNvPr id="8" name="Title 7">
            <a:extLst>
              <a:ext uri="{FF2B5EF4-FFF2-40B4-BE49-F238E27FC236}">
                <a16:creationId xmlns:a16="http://schemas.microsoft.com/office/drawing/2014/main" id="{80083D78-BC0F-844A-B713-BC356C91216A}"/>
              </a:ext>
            </a:extLst>
          </p:cNvPr>
          <p:cNvSpPr>
            <a:spLocks noGrp="1"/>
          </p:cNvSpPr>
          <p:nvPr>
            <p:ph type="title"/>
          </p:nvPr>
        </p:nvSpPr>
        <p:spPr>
          <a:xfrm>
            <a:off x="892800" y="2754000"/>
            <a:ext cx="10414800" cy="1350000"/>
          </a:xfrm>
        </p:spPr>
        <p:txBody>
          <a:bodyPr lIns="0" tIns="0" rIns="0" bIns="0" anchor="t" anchorCtr="0">
            <a:normAutofit/>
          </a:bodyPr>
          <a:lstStyle>
            <a:lvl1pPr algn="ctr">
              <a:lnSpc>
                <a:spcPts val="5200"/>
              </a:lnSpc>
              <a:defRPr sz="4800" baseline="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577CA91D-8853-914B-B5D0-2CA8BC748F4F}"/>
              </a:ext>
            </a:extLst>
          </p:cNvPr>
          <p:cNvPicPr>
            <a:picLocks noChangeAspect="1"/>
          </p:cNvPicPr>
          <p:nvPr/>
        </p:nvPicPr>
        <p:blipFill>
          <a:blip r:embed="rId3"/>
          <a:stretch>
            <a:fillRect/>
          </a:stretch>
        </p:blipFill>
        <p:spPr>
          <a:xfrm>
            <a:off x="3641718" y="5937069"/>
            <a:ext cx="4908564" cy="527956"/>
          </a:xfrm>
          <a:prstGeom prst="rect">
            <a:avLst/>
          </a:prstGeom>
        </p:spPr>
      </p:pic>
    </p:spTree>
    <p:extLst>
      <p:ext uri="{BB962C8B-B14F-4D97-AF65-F5344CB8AC3E}">
        <p14:creationId xmlns:p14="http://schemas.microsoft.com/office/powerpoint/2010/main" val="1975530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0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C6A4-8BAA-3D48-8F1E-A9169CAE1FE1}"/>
              </a:ext>
            </a:extLst>
          </p:cNvPr>
          <p:cNvSpPr>
            <a:spLocks noGrp="1"/>
          </p:cNvSpPr>
          <p:nvPr>
            <p:ph type="ctrTitle"/>
          </p:nvPr>
        </p:nvSpPr>
        <p:spPr>
          <a:xfrm>
            <a:off x="1524000" y="619200"/>
            <a:ext cx="9144000" cy="460800"/>
          </a:xfrm>
          <a:prstGeom prst="rect">
            <a:avLst/>
          </a:prstGeom>
        </p:spPr>
        <p:txBody>
          <a:bodyPr anchor="ctr" anchorCtr="0">
            <a:noAutofit/>
          </a:bodyPr>
          <a:lstStyle>
            <a:lvl1pPr algn="ctr">
              <a:lnSpc>
                <a:spcPct val="100000"/>
              </a:lnSpc>
              <a:defRPr sz="3600" baseline="0">
                <a:solidFill>
                  <a:schemeClr val="tx2">
                    <a:lumMod val="75000"/>
                  </a:schemeClr>
                </a:solidFill>
              </a:defRPr>
            </a:lvl1pPr>
          </a:lstStyle>
          <a:p>
            <a:r>
              <a:rPr lang="en-US"/>
              <a:t>Click to edit Master title style</a:t>
            </a:r>
          </a:p>
        </p:txBody>
      </p:sp>
      <p:sp>
        <p:nvSpPr>
          <p:cNvPr id="7" name="Free Form 5">
            <a:extLst>
              <a:ext uri="{FF2B5EF4-FFF2-40B4-BE49-F238E27FC236}">
                <a16:creationId xmlns:a16="http://schemas.microsoft.com/office/drawing/2014/main" id="{FA49F2B7-EDA1-2149-AC42-13FFA7AB3A00}"/>
              </a:ext>
            </a:extLst>
          </p:cNvPr>
          <p:cNvSpPr/>
          <p:nvPr userDrawn="1"/>
        </p:nvSpPr>
        <p:spPr>
          <a:xfrm>
            <a:off x="5465999" y="1367997"/>
            <a:ext cx="1259997" cy="0"/>
          </a:xfrm>
          <a:custGeom>
            <a:avLst/>
            <a:gdLst>
              <a:gd name="f0" fmla="val w"/>
              <a:gd name="f1" fmla="val h"/>
              <a:gd name="f2" fmla="val ss"/>
              <a:gd name="f3" fmla="val 0"/>
              <a:gd name="f4" fmla="val 1260000"/>
              <a:gd name="f5" fmla="abs f0"/>
              <a:gd name="f6" fmla="abs f1"/>
              <a:gd name="f7" fmla="abs f2"/>
              <a:gd name="f8" fmla="*/ f0 1 1260000"/>
              <a:gd name="f9" fmla="+- f3 0 f3"/>
              <a:gd name="f10" fmla="+- f4 0 f3"/>
              <a:gd name="f11" fmla="?: f5 f0 1"/>
              <a:gd name="f12" fmla="?: f6 f1 1"/>
              <a:gd name="f13" fmla="?: f7 f2 1"/>
              <a:gd name="f14" fmla="*/ f10 1 1260000"/>
              <a:gd name="f15" fmla="*/ f9 1 0"/>
              <a:gd name="f16" fmla="*/ f11 1 1260000"/>
              <a:gd name="f17" fmla="*/ f12 1 21600"/>
              <a:gd name="f18" fmla="*/ 21600 f12 1"/>
              <a:gd name="f19" fmla="*/ 0 1 f14"/>
              <a:gd name="f20" fmla="*/ 1260000 1 f14"/>
              <a:gd name="f21" fmla="*/ 0 1 f15"/>
              <a:gd name="f22" fmla="min f17 f16"/>
              <a:gd name="f23" fmla="*/ f18 1 f13"/>
              <a:gd name="f24" fmla="*/ f19 f8 1"/>
              <a:gd name="f25" fmla="*/ f20 f8 1"/>
              <a:gd name="f26" fmla="val f23"/>
              <a:gd name="f27" fmla="*/ f3 f22 1"/>
              <a:gd name="f28" fmla="+- f26 0 f3"/>
              <a:gd name="f29" fmla="*/ f28 1 0"/>
              <a:gd name="f30" fmla="*/ f21 f29 1"/>
              <a:gd name="f31" fmla="*/ f30 f22 1"/>
            </a:gdLst>
            <a:ahLst/>
            <a:cxnLst>
              <a:cxn ang="3cd4">
                <a:pos x="hc" y="t"/>
              </a:cxn>
              <a:cxn ang="0">
                <a:pos x="r" y="vc"/>
              </a:cxn>
              <a:cxn ang="cd4">
                <a:pos x="hc" y="b"/>
              </a:cxn>
              <a:cxn ang="cd2">
                <a:pos x="l" y="vc"/>
              </a:cxn>
            </a:cxnLst>
            <a:rect l="f24" t="f31" r="f25" b="f31"/>
            <a:pathLst>
              <a:path w="1260000">
                <a:moveTo>
                  <a:pt x="f3" y="f27"/>
                </a:moveTo>
                <a:lnTo>
                  <a:pt x="f4" y="f27"/>
                </a:lnTo>
              </a:path>
            </a:pathLst>
          </a:custGeom>
          <a:noFill/>
          <a:ln w="25402" cap="flat">
            <a:solidFill>
              <a:srgbClr val="616265"/>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Raleway" panose="020B0503030101060003" pitchFamily="34" charset="77"/>
            </a:endParaRPr>
          </a:p>
        </p:txBody>
      </p:sp>
      <p:pic>
        <p:nvPicPr>
          <p:cNvPr id="14" name="Picture 13">
            <a:extLst>
              <a:ext uri="{FF2B5EF4-FFF2-40B4-BE49-F238E27FC236}">
                <a16:creationId xmlns:a16="http://schemas.microsoft.com/office/drawing/2014/main" id="{4A5685CF-3154-E34C-8CDA-F33C7240955D}"/>
              </a:ext>
            </a:extLst>
          </p:cNvPr>
          <p:cNvPicPr>
            <a:picLocks noChangeAspect="1"/>
          </p:cNvPicPr>
          <p:nvPr userDrawn="1"/>
        </p:nvPicPr>
        <p:blipFill>
          <a:blip r:embed="rId2"/>
          <a:stretch>
            <a:fillRect/>
          </a:stretch>
        </p:blipFill>
        <p:spPr>
          <a:xfrm>
            <a:off x="11380931" y="350529"/>
            <a:ext cx="533400" cy="1803400"/>
          </a:xfrm>
          <a:prstGeom prst="rect">
            <a:avLst/>
          </a:prstGeom>
        </p:spPr>
      </p:pic>
      <p:pic>
        <p:nvPicPr>
          <p:cNvPr id="15" name="Picture 14">
            <a:extLst>
              <a:ext uri="{FF2B5EF4-FFF2-40B4-BE49-F238E27FC236}">
                <a16:creationId xmlns:a16="http://schemas.microsoft.com/office/drawing/2014/main" id="{8BB6D3BC-9A0A-8B48-BF86-57754CE9E37A}"/>
              </a:ext>
            </a:extLst>
          </p:cNvPr>
          <p:cNvPicPr>
            <a:picLocks noChangeAspect="1"/>
          </p:cNvPicPr>
          <p:nvPr userDrawn="1"/>
        </p:nvPicPr>
        <p:blipFill>
          <a:blip r:embed="rId3"/>
          <a:stretch>
            <a:fillRect/>
          </a:stretch>
        </p:blipFill>
        <p:spPr>
          <a:xfrm>
            <a:off x="-2" y="6604000"/>
            <a:ext cx="12192000" cy="254000"/>
          </a:xfrm>
          <a:prstGeom prst="rect">
            <a:avLst/>
          </a:prstGeom>
        </p:spPr>
      </p:pic>
      <p:sp>
        <p:nvSpPr>
          <p:cNvPr id="3" name="TextBox 2">
            <a:extLst>
              <a:ext uri="{FF2B5EF4-FFF2-40B4-BE49-F238E27FC236}">
                <a16:creationId xmlns:a16="http://schemas.microsoft.com/office/drawing/2014/main" id="{4B6DA1A1-4D23-143F-4A83-A643AED579C1}"/>
              </a:ext>
            </a:extLst>
          </p:cNvPr>
          <p:cNvSpPr txBox="1"/>
          <p:nvPr userDrawn="1"/>
        </p:nvSpPr>
        <p:spPr>
          <a:xfrm>
            <a:off x="4134113" y="6612313"/>
            <a:ext cx="3565400" cy="253916"/>
          </a:xfrm>
          <a:prstGeom prst="rect">
            <a:avLst/>
          </a:prstGeom>
          <a:noFill/>
        </p:spPr>
        <p:txBody>
          <a:bodyPr wrap="none" rtlCol="0">
            <a:spAutoFit/>
          </a:bodyPr>
          <a:lstStyle/>
          <a:p>
            <a:r>
              <a:rPr lang="en-US" sz="1050">
                <a:solidFill>
                  <a:schemeClr val="bg1"/>
                </a:solidFill>
              </a:rPr>
              <a:t>2</a:t>
            </a:r>
            <a:r>
              <a:rPr lang="en-US" sz="1050" baseline="30000">
                <a:solidFill>
                  <a:schemeClr val="bg1"/>
                </a:solidFill>
              </a:rPr>
              <a:t>nd</a:t>
            </a:r>
            <a:r>
              <a:rPr lang="en-US" sz="1050">
                <a:solidFill>
                  <a:schemeClr val="bg1"/>
                </a:solidFill>
              </a:rPr>
              <a:t> Stakeholder Event – Opening Session – 10Nov2022</a:t>
            </a:r>
          </a:p>
        </p:txBody>
      </p:sp>
    </p:spTree>
    <p:extLst>
      <p:ext uri="{BB962C8B-B14F-4D97-AF65-F5344CB8AC3E}">
        <p14:creationId xmlns:p14="http://schemas.microsoft.com/office/powerpoint/2010/main" val="4020482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869D-7B40-4626-A61E-5F156E553527}"/>
              </a:ext>
            </a:extLst>
          </p:cNvPr>
          <p:cNvSpPr>
            <a:spLocks noGrp="1"/>
          </p:cNvSpPr>
          <p:nvPr>
            <p:ph type="ctrTitle"/>
          </p:nvPr>
        </p:nvSpPr>
        <p:spPr>
          <a:xfrm>
            <a:off x="1398102" y="3054788"/>
            <a:ext cx="9395791" cy="1367731"/>
          </a:xfrm>
        </p:spPr>
        <p:txBody>
          <a:bodyPr anchor="b"/>
          <a:lstStyle>
            <a:lvl1pPr algn="ctr">
              <a:defRPr sz="6000"/>
            </a:lvl1pPr>
          </a:lstStyle>
          <a:p>
            <a:r>
              <a:rPr lang="en-US" dirty="0"/>
              <a:t>Click to edit Master title style</a:t>
            </a:r>
            <a:endParaRPr lang="en-DE" dirty="0"/>
          </a:p>
        </p:txBody>
      </p:sp>
      <p:sp>
        <p:nvSpPr>
          <p:cNvPr id="3" name="Subtitle 2">
            <a:extLst>
              <a:ext uri="{FF2B5EF4-FFF2-40B4-BE49-F238E27FC236}">
                <a16:creationId xmlns:a16="http://schemas.microsoft.com/office/drawing/2014/main" id="{5C85F7EC-2615-451E-9663-8637C4E4150B}"/>
              </a:ext>
            </a:extLst>
          </p:cNvPr>
          <p:cNvSpPr>
            <a:spLocks noGrp="1"/>
          </p:cNvSpPr>
          <p:nvPr>
            <p:ph type="subTitle" idx="1"/>
          </p:nvPr>
        </p:nvSpPr>
        <p:spPr>
          <a:xfrm>
            <a:off x="1524000" y="4733712"/>
            <a:ext cx="9144000" cy="10663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pic>
        <p:nvPicPr>
          <p:cNvPr id="7" name="Picture 6" descr="A close up of a logo&#10;&#10;Description automatically generated">
            <a:extLst>
              <a:ext uri="{FF2B5EF4-FFF2-40B4-BE49-F238E27FC236}">
                <a16:creationId xmlns:a16="http://schemas.microsoft.com/office/drawing/2014/main" id="{0DD0A094-6C9C-4E57-BB13-F9E4C0526137}"/>
              </a:ext>
            </a:extLst>
          </p:cNvPr>
          <p:cNvPicPr>
            <a:picLocks noChangeAspect="1"/>
          </p:cNvPicPr>
          <p:nvPr userDrawn="1"/>
        </p:nvPicPr>
        <p:blipFill>
          <a:blip r:embed="rId2">
            <a:extLst>
              <a:ext uri="{28A0092B-C50C-407E-A947-70E740481C1C}">
                <a14:useLocalDpi xmlns:a14="http://schemas.microsoft.com/office/drawing/2010/main" val="0"/>
              </a:ext>
            </a:extLst>
          </a:blip>
          <a:srcRect b="111"/>
          <a:stretch>
            <a:fillRect/>
          </a:stretch>
        </p:blipFill>
        <p:spPr>
          <a:xfrm>
            <a:off x="-12535" y="-1202"/>
            <a:ext cx="12204535" cy="2532955"/>
          </a:xfrm>
          <a:custGeom>
            <a:avLst/>
            <a:gdLst>
              <a:gd name="connsiteX0" fmla="*/ 0 w 12204535"/>
              <a:gd name="connsiteY0" fmla="*/ 0 h 2532955"/>
              <a:gd name="connsiteX1" fmla="*/ 12204535 w 12204535"/>
              <a:gd name="connsiteY1" fmla="*/ 0 h 2532955"/>
              <a:gd name="connsiteX2" fmla="*/ 12204535 w 12204535"/>
              <a:gd name="connsiteY2" fmla="*/ 1851835 h 2532955"/>
              <a:gd name="connsiteX3" fmla="*/ 11854940 w 12204535"/>
              <a:gd name="connsiteY3" fmla="*/ 1910375 h 2532955"/>
              <a:gd name="connsiteX4" fmla="*/ 6609144 w 12204535"/>
              <a:gd name="connsiteY4" fmla="*/ 2523281 h 2532955"/>
              <a:gd name="connsiteX5" fmla="*/ 1458410 w 12204535"/>
              <a:gd name="connsiteY5" fmla="*/ 2106592 h 2532955"/>
              <a:gd name="connsiteX6" fmla="*/ 0 w 12204535"/>
              <a:gd name="connsiteY6" fmla="*/ 2523281 h 253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535" h="2532955">
                <a:moveTo>
                  <a:pt x="0" y="0"/>
                </a:moveTo>
                <a:lnTo>
                  <a:pt x="12204535" y="0"/>
                </a:lnTo>
                <a:lnTo>
                  <a:pt x="12204535" y="1851835"/>
                </a:lnTo>
                <a:lnTo>
                  <a:pt x="11854940" y="1910375"/>
                </a:lnTo>
                <a:cubicBezTo>
                  <a:pt x="10248583" y="2172235"/>
                  <a:pt x="7988460" y="2464926"/>
                  <a:pt x="6609144" y="2523281"/>
                </a:cubicBezTo>
                <a:cubicBezTo>
                  <a:pt x="4602866" y="2608162"/>
                  <a:pt x="2559934" y="2106592"/>
                  <a:pt x="1458410" y="2106592"/>
                </a:cubicBezTo>
                <a:cubicBezTo>
                  <a:pt x="356886" y="2106592"/>
                  <a:pt x="233423" y="2374739"/>
                  <a:pt x="0" y="2523281"/>
                </a:cubicBezTo>
                <a:close/>
              </a:path>
            </a:pathLst>
          </a:custGeom>
        </p:spPr>
      </p:pic>
      <p:sp>
        <p:nvSpPr>
          <p:cNvPr id="8" name="Rectangle 7">
            <a:extLst>
              <a:ext uri="{FF2B5EF4-FFF2-40B4-BE49-F238E27FC236}">
                <a16:creationId xmlns:a16="http://schemas.microsoft.com/office/drawing/2014/main" id="{536913C4-48D6-4AB5-A7FC-C9E23E056649}"/>
              </a:ext>
            </a:extLst>
          </p:cNvPr>
          <p:cNvSpPr/>
          <p:nvPr userDrawn="1"/>
        </p:nvSpPr>
        <p:spPr>
          <a:xfrm>
            <a:off x="1056566" y="536107"/>
            <a:ext cx="4572000" cy="1169551"/>
          </a:xfrm>
          <a:prstGeom prst="rect">
            <a:avLst/>
          </a:prstGeom>
        </p:spPr>
        <p:txBody>
          <a:bodyPr wrap="square">
            <a:spAutoFit/>
          </a:bodyPr>
          <a:lstStyle/>
          <a:p>
            <a:r>
              <a:rPr lang="en-GB" sz="7000" b="1" dirty="0">
                <a:solidFill>
                  <a:schemeClr val="bg1"/>
                </a:solidFill>
                <a:effectLst>
                  <a:outerShdw blurRad="38100" dist="38100" dir="2700000" algn="tl">
                    <a:srgbClr val="000000">
                      <a:alpha val="43137"/>
                    </a:srgbClr>
                  </a:outerShdw>
                </a:effectLst>
                <a:latin typeface="Abel" panose="02000506030000020004" pitchFamily="2" charset="0"/>
              </a:rPr>
              <a:t>VAC2VAC</a:t>
            </a:r>
          </a:p>
        </p:txBody>
      </p:sp>
      <p:sp>
        <p:nvSpPr>
          <p:cNvPr id="9" name="Rectangle 8">
            <a:extLst>
              <a:ext uri="{FF2B5EF4-FFF2-40B4-BE49-F238E27FC236}">
                <a16:creationId xmlns:a16="http://schemas.microsoft.com/office/drawing/2014/main" id="{DD8C081C-9C0D-48E6-8504-B4A7A9B0A58B}"/>
              </a:ext>
            </a:extLst>
          </p:cNvPr>
          <p:cNvSpPr/>
          <p:nvPr userDrawn="1"/>
        </p:nvSpPr>
        <p:spPr>
          <a:xfrm>
            <a:off x="4676171" y="662916"/>
            <a:ext cx="5029199" cy="1384995"/>
          </a:xfrm>
          <a:prstGeom prst="rect">
            <a:avLst/>
          </a:prstGeom>
        </p:spPr>
        <p:txBody>
          <a:bodyPr wrap="square">
            <a:spAutoFit/>
          </a:bodyPr>
          <a:lstStyle/>
          <a:p>
            <a:r>
              <a:rPr lang="en-GB" sz="2800" b="1" dirty="0">
                <a:solidFill>
                  <a:schemeClr val="bg1"/>
                </a:solidFill>
                <a:latin typeface="Abel" panose="02000506030000020004" pitchFamily="2" charset="0"/>
              </a:rPr>
              <a:t>Vaccine batch to vaccine batch comparison by consistency testing</a:t>
            </a:r>
            <a:endParaRPr lang="en-DE" sz="2800" dirty="0">
              <a:solidFill>
                <a:schemeClr val="bg1"/>
              </a:solidFill>
            </a:endParaRPr>
          </a:p>
        </p:txBody>
      </p:sp>
    </p:spTree>
    <p:extLst>
      <p:ext uri="{BB962C8B-B14F-4D97-AF65-F5344CB8AC3E}">
        <p14:creationId xmlns:p14="http://schemas.microsoft.com/office/powerpoint/2010/main" val="235074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531D8-BA4C-4CE7-A18C-8256AD2275F3}"/>
              </a:ext>
            </a:extLst>
          </p:cNvPr>
          <p:cNvSpPr>
            <a:spLocks noGrp="1"/>
          </p:cNvSpPr>
          <p:nvPr>
            <p:ph sz="half" idx="1"/>
          </p:nvPr>
        </p:nvSpPr>
        <p:spPr>
          <a:xfrm>
            <a:off x="838200" y="1797819"/>
            <a:ext cx="10515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8" name="Picture 7" descr="A close up of a logo&#10;&#10;Description automatically generated">
            <a:extLst>
              <a:ext uri="{FF2B5EF4-FFF2-40B4-BE49-F238E27FC236}">
                <a16:creationId xmlns:a16="http://schemas.microsoft.com/office/drawing/2014/main" id="{4FACDA3B-A06C-4CB6-BE57-56EC51BE24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806D782D-DC71-453E-9E01-4DB002C3EB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10" name="Picture 9" descr="A close up of a sign&#10;&#10;Description automatically generated">
            <a:extLst>
              <a:ext uri="{FF2B5EF4-FFF2-40B4-BE49-F238E27FC236}">
                <a16:creationId xmlns:a16="http://schemas.microsoft.com/office/drawing/2014/main" id="{CFC9446B-F924-4749-B1CA-BF2FA08203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
        <p:nvSpPr>
          <p:cNvPr id="12" name="Footer Placeholder 11">
            <a:extLst>
              <a:ext uri="{FF2B5EF4-FFF2-40B4-BE49-F238E27FC236}">
                <a16:creationId xmlns:a16="http://schemas.microsoft.com/office/drawing/2014/main" id="{76D21359-060A-485F-B367-EAE97914E8B5}"/>
              </a:ext>
            </a:extLst>
          </p:cNvPr>
          <p:cNvSpPr>
            <a:spLocks noGrp="1"/>
          </p:cNvSpPr>
          <p:nvPr>
            <p:ph type="ftr" sz="quarter" idx="11"/>
          </p:nvPr>
        </p:nvSpPr>
        <p:spPr/>
        <p:txBody>
          <a:bodyPr/>
          <a:lstStyle>
            <a:lvl1pPr>
              <a:defRPr/>
            </a:lvl1pPr>
          </a:lstStyle>
          <a:p>
            <a:r>
              <a:rPr lang="en-GB"/>
              <a:t>IHI Impact Series on Vaccines: VAC2VAC</a:t>
            </a:r>
            <a:endParaRPr lang="en-DE"/>
          </a:p>
        </p:txBody>
      </p:sp>
      <p:sp>
        <p:nvSpPr>
          <p:cNvPr id="13" name="Slide Number Placeholder 12">
            <a:extLst>
              <a:ext uri="{FF2B5EF4-FFF2-40B4-BE49-F238E27FC236}">
                <a16:creationId xmlns:a16="http://schemas.microsoft.com/office/drawing/2014/main" id="{5600DB05-CACE-4092-8F2A-709F293F51D9}"/>
              </a:ext>
            </a:extLst>
          </p:cNvPr>
          <p:cNvSpPr>
            <a:spLocks noGrp="1"/>
          </p:cNvSpPr>
          <p:nvPr>
            <p:ph type="sldNum" sz="quarter" idx="12"/>
          </p:nvPr>
        </p:nvSpPr>
        <p:spPr/>
        <p:txBody>
          <a:bodyPr/>
          <a:lstStyle/>
          <a:p>
            <a:fld id="{75E2E58A-1882-46AC-9EF4-C28556F71A29}" type="slidenum">
              <a:rPr lang="en-DE" smtClean="0"/>
              <a:pPr/>
              <a:t>‹#›</a:t>
            </a:fld>
            <a:endParaRPr lang="en-DE"/>
          </a:p>
        </p:txBody>
      </p:sp>
      <p:sp>
        <p:nvSpPr>
          <p:cNvPr id="14" name="Title 13">
            <a:extLst>
              <a:ext uri="{FF2B5EF4-FFF2-40B4-BE49-F238E27FC236}">
                <a16:creationId xmlns:a16="http://schemas.microsoft.com/office/drawing/2014/main" id="{798AF0D1-D537-4228-A630-23BEA0C14366}"/>
              </a:ext>
            </a:extLst>
          </p:cNvPr>
          <p:cNvSpPr>
            <a:spLocks noGrp="1"/>
          </p:cNvSpPr>
          <p:nvPr>
            <p:ph type="title"/>
          </p:nvPr>
        </p:nvSpPr>
        <p:spPr>
          <a:xfrm>
            <a:off x="350520" y="368659"/>
            <a:ext cx="10515600" cy="1325563"/>
          </a:xfrm>
        </p:spPr>
        <p:txBody>
          <a:bodyPr/>
          <a:lstStyle/>
          <a:p>
            <a:r>
              <a:rPr lang="en-US"/>
              <a:t>Click to edit Master title style</a:t>
            </a:r>
            <a:endParaRPr lang="en-DE"/>
          </a:p>
        </p:txBody>
      </p:sp>
    </p:spTree>
    <p:extLst>
      <p:ext uri="{BB962C8B-B14F-4D97-AF65-F5344CB8AC3E}">
        <p14:creationId xmlns:p14="http://schemas.microsoft.com/office/powerpoint/2010/main" val="1997365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579A-1048-4A21-8A69-F104BECA86A1}"/>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37FA6105-3431-49F0-A4E1-79B0EFA202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Footer Placeholder 11">
            <a:extLst>
              <a:ext uri="{FF2B5EF4-FFF2-40B4-BE49-F238E27FC236}">
                <a16:creationId xmlns:a16="http://schemas.microsoft.com/office/drawing/2014/main" id="{BAE6D778-48CE-EB2A-0CD7-D50282B91781}"/>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8" name="Slide Number Placeholder 12">
            <a:extLst>
              <a:ext uri="{FF2B5EF4-FFF2-40B4-BE49-F238E27FC236}">
                <a16:creationId xmlns:a16="http://schemas.microsoft.com/office/drawing/2014/main" id="{FB708D5F-D204-0B4A-9D7B-3D3F4DC8E0F6}"/>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4" name="Picture 3" descr="A close up of a logo&#10;&#10;Description automatically generated">
            <a:extLst>
              <a:ext uri="{FF2B5EF4-FFF2-40B4-BE49-F238E27FC236}">
                <a16:creationId xmlns:a16="http://schemas.microsoft.com/office/drawing/2014/main" id="{6393A70B-A028-E6EC-F54E-DDF1EF5F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08D978A1-EE15-3EBC-03A4-48AF5A8D43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6" name="Picture 5" descr="A close up of a sign&#10;&#10;Description automatically generated">
            <a:extLst>
              <a:ext uri="{FF2B5EF4-FFF2-40B4-BE49-F238E27FC236}">
                <a16:creationId xmlns:a16="http://schemas.microsoft.com/office/drawing/2014/main" id="{3454D8F9-3FDD-A120-E5D5-DF03C1E4B1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1943897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CE48-87A9-4A74-9FF7-CC0A12616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C0AA1185-AFFA-4DE4-89BD-80E11A77A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11">
            <a:extLst>
              <a:ext uri="{FF2B5EF4-FFF2-40B4-BE49-F238E27FC236}">
                <a16:creationId xmlns:a16="http://schemas.microsoft.com/office/drawing/2014/main" id="{FC55460C-DB84-97CE-FC24-61E8D334FFB0}"/>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8" name="Slide Number Placeholder 12">
            <a:extLst>
              <a:ext uri="{FF2B5EF4-FFF2-40B4-BE49-F238E27FC236}">
                <a16:creationId xmlns:a16="http://schemas.microsoft.com/office/drawing/2014/main" id="{2B1F746F-D6CF-81A6-C930-4105F2FDFBD0}"/>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4" name="Picture 3" descr="A close up of a logo&#10;&#10;Description automatically generated">
            <a:extLst>
              <a:ext uri="{FF2B5EF4-FFF2-40B4-BE49-F238E27FC236}">
                <a16:creationId xmlns:a16="http://schemas.microsoft.com/office/drawing/2014/main" id="{83ECD513-045F-02E5-AF4A-CD10ACD850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0412F48E-BACC-9887-3A64-3A83E3A76C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6" name="Picture 5" descr="A close up of a sign&#10;&#10;Description automatically generated">
            <a:extLst>
              <a:ext uri="{FF2B5EF4-FFF2-40B4-BE49-F238E27FC236}">
                <a16:creationId xmlns:a16="http://schemas.microsoft.com/office/drawing/2014/main" id="{86681582-C558-70F2-1C96-3A12B9FD53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33081940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C3BC-3AAA-4923-9BB8-BFE40B5843C7}"/>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097531D8-BA4C-4CE7-A18C-8256AD2275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38578BC6-CEE3-4BCA-BA3F-E430EADB29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10" name="Footer Placeholder 11">
            <a:extLst>
              <a:ext uri="{FF2B5EF4-FFF2-40B4-BE49-F238E27FC236}">
                <a16:creationId xmlns:a16="http://schemas.microsoft.com/office/drawing/2014/main" id="{B4D6E3C7-30FA-A99F-1DAC-1C666E39DE83}"/>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11" name="Slide Number Placeholder 12">
            <a:extLst>
              <a:ext uri="{FF2B5EF4-FFF2-40B4-BE49-F238E27FC236}">
                <a16:creationId xmlns:a16="http://schemas.microsoft.com/office/drawing/2014/main" id="{AE9C432B-4D64-62F9-C83E-E77702E4A56A}"/>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5" name="Picture 4" descr="A close up of a logo&#10;&#10;Description automatically generated">
            <a:extLst>
              <a:ext uri="{FF2B5EF4-FFF2-40B4-BE49-F238E27FC236}">
                <a16:creationId xmlns:a16="http://schemas.microsoft.com/office/drawing/2014/main" id="{52421809-F29C-E968-9801-5B9947841E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98E871B8-043A-76E7-9FF0-B509FC1C93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7" name="Picture 6" descr="A close up of a sign&#10;&#10;Description automatically generated">
            <a:extLst>
              <a:ext uri="{FF2B5EF4-FFF2-40B4-BE49-F238E27FC236}">
                <a16:creationId xmlns:a16="http://schemas.microsoft.com/office/drawing/2014/main" id="{7DD1F3D5-86A4-2ABB-F878-E15CC7C832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1158197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 Contents dark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7463F-4868-46AF-89BF-D8BD52D70C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2" name="Title 1">
            <a:extLst>
              <a:ext uri="{FF2B5EF4-FFF2-40B4-BE49-F238E27FC236}">
                <a16:creationId xmlns:a16="http://schemas.microsoft.com/office/drawing/2014/main" id="{7E401A0A-6A5E-4C49-A0E3-AACDE44BD24F}"/>
              </a:ext>
            </a:extLst>
          </p:cNvPr>
          <p:cNvSpPr>
            <a:spLocks noGrp="1"/>
          </p:cNvSpPr>
          <p:nvPr>
            <p:ph type="title"/>
          </p:nvPr>
        </p:nvSpPr>
        <p:spPr bwMode="gray"/>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D5EE6-01EB-4BDE-AB29-385337E5783F}"/>
              </a:ext>
            </a:extLst>
          </p:cNvPr>
          <p:cNvSpPr>
            <a:spLocks noGrp="1"/>
          </p:cNvSpPr>
          <p:nvPr>
            <p:ph sz="half" idx="1"/>
          </p:nvPr>
        </p:nvSpPr>
        <p:spPr bwMode="gray">
          <a:xfrm>
            <a:off x="947738" y="2060575"/>
            <a:ext cx="4680000"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D8C521-2DFB-4B24-8341-D352B85057EC}"/>
              </a:ext>
            </a:extLst>
          </p:cNvPr>
          <p:cNvSpPr>
            <a:spLocks noGrp="1"/>
          </p:cNvSpPr>
          <p:nvPr>
            <p:ph sz="half" idx="2"/>
          </p:nvPr>
        </p:nvSpPr>
        <p:spPr bwMode="gray">
          <a:xfrm>
            <a:off x="5813400" y="2060573"/>
            <a:ext cx="4680000" cy="3600451"/>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E6F9AE7A-C66E-4A4B-AF1A-193A49D48EEC}"/>
              </a:ext>
            </a:extLst>
          </p:cNvPr>
          <p:cNvSpPr>
            <a:spLocks noGrp="1"/>
          </p:cNvSpPr>
          <p:nvPr>
            <p:ph type="body" idx="10"/>
          </p:nvPr>
        </p:nvSpPr>
        <p:spPr bwMode="gray">
          <a:xfrm>
            <a:off x="947739" y="1484313"/>
            <a:ext cx="4679999"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E2BC013-FF72-41D3-80C2-27002AD2A8F0}"/>
              </a:ext>
            </a:extLst>
          </p:cNvPr>
          <p:cNvSpPr>
            <a:spLocks noGrp="1"/>
          </p:cNvSpPr>
          <p:nvPr>
            <p:ph type="body" sz="quarter" idx="3"/>
          </p:nvPr>
        </p:nvSpPr>
        <p:spPr bwMode="gray">
          <a:xfrm>
            <a:off x="5813400" y="1484313"/>
            <a:ext cx="4675213"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Graphic 14">
            <a:extLst>
              <a:ext uri="{FF2B5EF4-FFF2-40B4-BE49-F238E27FC236}">
                <a16:creationId xmlns:a16="http://schemas.microsoft.com/office/drawing/2014/main" id="{D7DB41DB-C8FA-473C-AE5B-BBA8611E078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10" name="Slide Number Placeholder 9">
            <a:extLst>
              <a:ext uri="{FF2B5EF4-FFF2-40B4-BE49-F238E27FC236}">
                <a16:creationId xmlns:a16="http://schemas.microsoft.com/office/drawing/2014/main" id="{FDFF6217-3F14-4D68-8491-71E1D4ECFDF3}"/>
              </a:ext>
            </a:extLst>
          </p:cNvPr>
          <p:cNvSpPr>
            <a:spLocks noGrp="1"/>
          </p:cNvSpPr>
          <p:nvPr>
            <p:ph type="sldNum" sz="quarter" idx="11"/>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559215386"/>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C91-7F0A-48E5-BD58-8E7702E1C645}"/>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6ADEBE95-770C-4E6D-9FC1-4942CC3E5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60D71-70CB-42BA-9A7F-11EEC01B9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3DF48BE3-56BD-43D8-B5C6-DCEEEE87E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048EE-7433-46DF-8C9C-46A3FFDC75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10" name="Footer Placeholder 11">
            <a:extLst>
              <a:ext uri="{FF2B5EF4-FFF2-40B4-BE49-F238E27FC236}">
                <a16:creationId xmlns:a16="http://schemas.microsoft.com/office/drawing/2014/main" id="{FD1B828C-2EBE-04C3-8746-2E4038B22F9E}"/>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11" name="Slide Number Placeholder 12">
            <a:extLst>
              <a:ext uri="{FF2B5EF4-FFF2-40B4-BE49-F238E27FC236}">
                <a16:creationId xmlns:a16="http://schemas.microsoft.com/office/drawing/2014/main" id="{555D867C-7DBC-A65C-FE7E-3214A542F0E4}"/>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7" name="Picture 6" descr="A close up of a logo&#10;&#10;Description automatically generated">
            <a:extLst>
              <a:ext uri="{FF2B5EF4-FFF2-40B4-BE49-F238E27FC236}">
                <a16:creationId xmlns:a16="http://schemas.microsoft.com/office/drawing/2014/main" id="{DDD5D09B-46C1-4E76-3D25-D5FDC1EE04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69283BF0-D7C5-0617-4356-A25DE6E1FE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9" name="Picture 8" descr="A close up of a sign&#10;&#10;Description automatically generated">
            <a:extLst>
              <a:ext uri="{FF2B5EF4-FFF2-40B4-BE49-F238E27FC236}">
                <a16:creationId xmlns:a16="http://schemas.microsoft.com/office/drawing/2014/main" id="{43B77F7D-065B-7BF7-C4B6-EB17D7BDEA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2514422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3E2B-F839-4CE7-BBE3-121364B2DDEF}"/>
              </a:ext>
            </a:extLst>
          </p:cNvPr>
          <p:cNvSpPr>
            <a:spLocks noGrp="1"/>
          </p:cNvSpPr>
          <p:nvPr>
            <p:ph type="title"/>
          </p:nvPr>
        </p:nvSpPr>
        <p:spPr/>
        <p:txBody>
          <a:bodyPr/>
          <a:lstStyle/>
          <a:p>
            <a:r>
              <a:rPr lang="en-US"/>
              <a:t>Click to edit Master title style</a:t>
            </a:r>
            <a:endParaRPr lang="en-DE"/>
          </a:p>
        </p:txBody>
      </p:sp>
      <p:sp>
        <p:nvSpPr>
          <p:cNvPr id="6" name="Footer Placeholder 11">
            <a:extLst>
              <a:ext uri="{FF2B5EF4-FFF2-40B4-BE49-F238E27FC236}">
                <a16:creationId xmlns:a16="http://schemas.microsoft.com/office/drawing/2014/main" id="{E1D19083-452A-638E-44C7-94CB98AE27B9}"/>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7" name="Slide Number Placeholder 12">
            <a:extLst>
              <a:ext uri="{FF2B5EF4-FFF2-40B4-BE49-F238E27FC236}">
                <a16:creationId xmlns:a16="http://schemas.microsoft.com/office/drawing/2014/main" id="{E4C94562-6710-72B3-CF85-92320CE4346B}"/>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3" name="Picture 2" descr="A close up of a logo&#10;&#10;Description automatically generated">
            <a:extLst>
              <a:ext uri="{FF2B5EF4-FFF2-40B4-BE49-F238E27FC236}">
                <a16:creationId xmlns:a16="http://schemas.microsoft.com/office/drawing/2014/main" id="{A6372DBF-C658-FF78-10F2-3755FBADAE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4" name="Picture 3" descr="A picture containing clock&#10;&#10;Description automatically generated">
            <a:extLst>
              <a:ext uri="{FF2B5EF4-FFF2-40B4-BE49-F238E27FC236}">
                <a16:creationId xmlns:a16="http://schemas.microsoft.com/office/drawing/2014/main" id="{2B051EAD-415A-C6B4-8C26-D5E9750512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5" name="Picture 4" descr="A close up of a sign&#10;&#10;Description automatically generated">
            <a:extLst>
              <a:ext uri="{FF2B5EF4-FFF2-40B4-BE49-F238E27FC236}">
                <a16:creationId xmlns:a16="http://schemas.microsoft.com/office/drawing/2014/main" id="{C09BFB20-F8FC-88DE-4B43-BC8DDE45EF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2497780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1">
            <a:extLst>
              <a:ext uri="{FF2B5EF4-FFF2-40B4-BE49-F238E27FC236}">
                <a16:creationId xmlns:a16="http://schemas.microsoft.com/office/drawing/2014/main" id="{E0793CFD-24DF-E0D3-ECB5-4760F1585B91}"/>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6" name="Slide Number Placeholder 12">
            <a:extLst>
              <a:ext uri="{FF2B5EF4-FFF2-40B4-BE49-F238E27FC236}">
                <a16:creationId xmlns:a16="http://schemas.microsoft.com/office/drawing/2014/main" id="{71CC002D-3410-E3FB-64C1-D0B23C658E2A}"/>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2" name="Picture 1" descr="A close up of a logo&#10;&#10;Description automatically generated">
            <a:extLst>
              <a:ext uri="{FF2B5EF4-FFF2-40B4-BE49-F238E27FC236}">
                <a16:creationId xmlns:a16="http://schemas.microsoft.com/office/drawing/2014/main" id="{80E454F7-9E8A-D52F-C384-7090CF504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97E75BC3-9517-6437-C69E-145899452A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4" name="Picture 3" descr="A close up of a sign&#10;&#10;Description automatically generated">
            <a:extLst>
              <a:ext uri="{FF2B5EF4-FFF2-40B4-BE49-F238E27FC236}">
                <a16:creationId xmlns:a16="http://schemas.microsoft.com/office/drawing/2014/main" id="{EA2D3ED0-F1B1-EA70-5030-484DA3834B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3972188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39D5-1E0A-4C92-B9EA-8C69FF058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0FCBBF2A-7612-483F-9F85-B49385B88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43D752D7-DB35-45AF-893B-512C3338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11">
            <a:extLst>
              <a:ext uri="{FF2B5EF4-FFF2-40B4-BE49-F238E27FC236}">
                <a16:creationId xmlns:a16="http://schemas.microsoft.com/office/drawing/2014/main" id="{1184B918-7CF0-BD97-5974-BA04612A3CF6}"/>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9" name="Slide Number Placeholder 12">
            <a:extLst>
              <a:ext uri="{FF2B5EF4-FFF2-40B4-BE49-F238E27FC236}">
                <a16:creationId xmlns:a16="http://schemas.microsoft.com/office/drawing/2014/main" id="{ED736707-A451-1169-10FD-DDA0AC8C8463}"/>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5" name="Picture 4" descr="A close up of a logo&#10;&#10;Description automatically generated">
            <a:extLst>
              <a:ext uri="{FF2B5EF4-FFF2-40B4-BE49-F238E27FC236}">
                <a16:creationId xmlns:a16="http://schemas.microsoft.com/office/drawing/2014/main" id="{36C87AC2-9D67-300E-2C11-7E16D217C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AD0777B4-E8B2-F705-E51A-675F8BD13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7" name="Picture 6" descr="A close up of a sign&#10;&#10;Description automatically generated">
            <a:extLst>
              <a:ext uri="{FF2B5EF4-FFF2-40B4-BE49-F238E27FC236}">
                <a16:creationId xmlns:a16="http://schemas.microsoft.com/office/drawing/2014/main" id="{FF4A3A63-C5BE-9F80-5CEC-1EC76E183E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725655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5A6-4039-4BEE-9CCE-D351747B1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A505598F-85AB-41F2-B4F6-E44941983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7AF0E129-7CBB-40B7-942A-572FF7564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11">
            <a:extLst>
              <a:ext uri="{FF2B5EF4-FFF2-40B4-BE49-F238E27FC236}">
                <a16:creationId xmlns:a16="http://schemas.microsoft.com/office/drawing/2014/main" id="{3EB1763D-5E42-3D04-2956-EC0BA8349798}"/>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9" name="Slide Number Placeholder 12">
            <a:extLst>
              <a:ext uri="{FF2B5EF4-FFF2-40B4-BE49-F238E27FC236}">
                <a16:creationId xmlns:a16="http://schemas.microsoft.com/office/drawing/2014/main" id="{7D3EB093-3E51-129F-B560-9C6195AA8765}"/>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5" name="Picture 4" descr="A close up of a logo&#10;&#10;Description automatically generated">
            <a:extLst>
              <a:ext uri="{FF2B5EF4-FFF2-40B4-BE49-F238E27FC236}">
                <a16:creationId xmlns:a16="http://schemas.microsoft.com/office/drawing/2014/main" id="{59079D6D-BF48-7FAE-F8AE-B8A66F4E21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FE207916-2F09-A050-67E4-FEE267732D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7" name="Picture 6" descr="A close up of a sign&#10;&#10;Description automatically generated">
            <a:extLst>
              <a:ext uri="{FF2B5EF4-FFF2-40B4-BE49-F238E27FC236}">
                <a16:creationId xmlns:a16="http://schemas.microsoft.com/office/drawing/2014/main" id="{CDFA6AC0-10A6-4B0D-4E6C-A4742D29BA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1067850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5334-F5A8-49FF-82E9-F99F7959AF3D}"/>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5F4F0A55-CA99-4BEC-A042-B0CFAF99E3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Footer Placeholder 11">
            <a:extLst>
              <a:ext uri="{FF2B5EF4-FFF2-40B4-BE49-F238E27FC236}">
                <a16:creationId xmlns:a16="http://schemas.microsoft.com/office/drawing/2014/main" id="{BF395C77-BA3B-B0B6-EF54-3558DC3B9025}"/>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8" name="Slide Number Placeholder 12">
            <a:extLst>
              <a:ext uri="{FF2B5EF4-FFF2-40B4-BE49-F238E27FC236}">
                <a16:creationId xmlns:a16="http://schemas.microsoft.com/office/drawing/2014/main" id="{06531592-62D4-3488-2F3E-F41466D61C44}"/>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4" name="Picture 3" descr="A close up of a logo&#10;&#10;Description automatically generated">
            <a:extLst>
              <a:ext uri="{FF2B5EF4-FFF2-40B4-BE49-F238E27FC236}">
                <a16:creationId xmlns:a16="http://schemas.microsoft.com/office/drawing/2014/main" id="{9EC5ACDE-C08C-D3B7-2AEA-4B2DFBBA6B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EA20D274-E3BB-AA98-8EDD-7E1C05EF7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6" name="Picture 5" descr="A close up of a sign&#10;&#10;Description automatically generated">
            <a:extLst>
              <a:ext uri="{FF2B5EF4-FFF2-40B4-BE49-F238E27FC236}">
                <a16:creationId xmlns:a16="http://schemas.microsoft.com/office/drawing/2014/main" id="{66C3BF68-93A2-F225-7A9A-11D585FE2D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4192594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A0E67-F7DA-430F-9B7B-FA67EED854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7C06F8E0-21A8-4700-AFC7-604B76605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Footer Placeholder 11">
            <a:extLst>
              <a:ext uri="{FF2B5EF4-FFF2-40B4-BE49-F238E27FC236}">
                <a16:creationId xmlns:a16="http://schemas.microsoft.com/office/drawing/2014/main" id="{B3F5E740-5F94-4645-90D9-F8D8B7C2D4AB}"/>
              </a:ext>
            </a:extLst>
          </p:cNvPr>
          <p:cNvSpPr>
            <a:spLocks noGrp="1"/>
          </p:cNvSpPr>
          <p:nvPr>
            <p:ph type="ftr" sz="quarter" idx="11"/>
          </p:nvPr>
        </p:nvSpPr>
        <p:spPr>
          <a:xfrm>
            <a:off x="4038600" y="6356350"/>
            <a:ext cx="4114800" cy="365125"/>
          </a:xfrm>
        </p:spPr>
        <p:txBody>
          <a:bodyPr/>
          <a:lstStyle>
            <a:lvl1pPr>
              <a:defRPr/>
            </a:lvl1pPr>
          </a:lstStyle>
          <a:p>
            <a:r>
              <a:rPr lang="en-GB"/>
              <a:t>IHI Impact Series on Vaccines: VAC2VAC</a:t>
            </a:r>
            <a:endParaRPr lang="en-DE"/>
          </a:p>
        </p:txBody>
      </p:sp>
      <p:sp>
        <p:nvSpPr>
          <p:cNvPr id="8" name="Slide Number Placeholder 12">
            <a:extLst>
              <a:ext uri="{FF2B5EF4-FFF2-40B4-BE49-F238E27FC236}">
                <a16:creationId xmlns:a16="http://schemas.microsoft.com/office/drawing/2014/main" id="{8ED71363-525E-2EBB-DBBA-150878B129B4}"/>
              </a:ext>
            </a:extLst>
          </p:cNvPr>
          <p:cNvSpPr>
            <a:spLocks noGrp="1"/>
          </p:cNvSpPr>
          <p:nvPr>
            <p:ph type="sldNum" sz="quarter" idx="12"/>
          </p:nvPr>
        </p:nvSpPr>
        <p:spPr>
          <a:xfrm>
            <a:off x="8610600" y="6356350"/>
            <a:ext cx="2743200" cy="365125"/>
          </a:xfrm>
        </p:spPr>
        <p:txBody>
          <a:bodyPr/>
          <a:lstStyle/>
          <a:p>
            <a:fld id="{75E2E58A-1882-46AC-9EF4-C28556F71A29}" type="slidenum">
              <a:rPr lang="en-DE" smtClean="0"/>
              <a:pPr/>
              <a:t>‹#›</a:t>
            </a:fld>
            <a:endParaRPr lang="en-DE"/>
          </a:p>
        </p:txBody>
      </p:sp>
      <p:pic>
        <p:nvPicPr>
          <p:cNvPr id="4" name="Picture 3" descr="A close up of a logo&#10;&#10;Description automatically generated">
            <a:extLst>
              <a:ext uri="{FF2B5EF4-FFF2-40B4-BE49-F238E27FC236}">
                <a16:creationId xmlns:a16="http://schemas.microsoft.com/office/drawing/2014/main" id="{15E67C48-8386-7B1D-E2C5-7EB3D8E5F4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DDD6F34C-4F59-25E5-39A1-B1E11FF838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6" name="Picture 5" descr="A close up of a sign&#10;&#10;Description automatically generated">
            <a:extLst>
              <a:ext uri="{FF2B5EF4-FFF2-40B4-BE49-F238E27FC236}">
                <a16:creationId xmlns:a16="http://schemas.microsoft.com/office/drawing/2014/main" id="{456EA698-82FD-E480-0990-4E8A02F272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Tree>
    <p:extLst>
      <p:ext uri="{BB962C8B-B14F-4D97-AF65-F5344CB8AC3E}">
        <p14:creationId xmlns:p14="http://schemas.microsoft.com/office/powerpoint/2010/main" val="2174821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531D8-BA4C-4CE7-A18C-8256AD2275F3}"/>
              </a:ext>
            </a:extLst>
          </p:cNvPr>
          <p:cNvSpPr>
            <a:spLocks noGrp="1"/>
          </p:cNvSpPr>
          <p:nvPr>
            <p:ph sz="half" idx="1"/>
          </p:nvPr>
        </p:nvSpPr>
        <p:spPr>
          <a:xfrm>
            <a:off x="838202" y="1797819"/>
            <a:ext cx="10515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8" name="Picture 7" descr="A close up of a logo&#10;&#10;Description automatically generated">
            <a:extLst>
              <a:ext uri="{FF2B5EF4-FFF2-40B4-BE49-F238E27FC236}">
                <a16:creationId xmlns:a16="http://schemas.microsoft.com/office/drawing/2014/main" id="{4FACDA3B-A06C-4CB6-BE57-56EC51BE24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1" y="2489629"/>
            <a:ext cx="621223" cy="41553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806D782D-DC71-453E-9E01-4DB002C3EB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5" y="3794920"/>
            <a:ext cx="1498431" cy="463152"/>
          </a:xfrm>
          <a:prstGeom prst="rect">
            <a:avLst/>
          </a:prstGeom>
        </p:spPr>
      </p:pic>
      <p:pic>
        <p:nvPicPr>
          <p:cNvPr id="10" name="Picture 9" descr="A close up of a sign&#10;&#10;Description automatically generated">
            <a:extLst>
              <a:ext uri="{FF2B5EF4-FFF2-40B4-BE49-F238E27FC236}">
                <a16:creationId xmlns:a16="http://schemas.microsoft.com/office/drawing/2014/main" id="{CFC9446B-F924-4749-B1CA-BF2FA08203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8" y="5217098"/>
            <a:ext cx="837646" cy="493428"/>
          </a:xfrm>
          <a:prstGeom prst="rect">
            <a:avLst/>
          </a:prstGeom>
        </p:spPr>
      </p:pic>
      <p:sp>
        <p:nvSpPr>
          <p:cNvPr id="11" name="Date Placeholder 10">
            <a:extLst>
              <a:ext uri="{FF2B5EF4-FFF2-40B4-BE49-F238E27FC236}">
                <a16:creationId xmlns:a16="http://schemas.microsoft.com/office/drawing/2014/main" id="{EB01F256-698A-4642-BD3B-6D23191622E4}"/>
              </a:ext>
            </a:extLst>
          </p:cNvPr>
          <p:cNvSpPr>
            <a:spLocks noGrp="1"/>
          </p:cNvSpPr>
          <p:nvPr>
            <p:ph type="dt" sz="half" idx="10"/>
          </p:nvPr>
        </p:nvSpPr>
        <p:spPr/>
        <p:txBody>
          <a:bodyPr/>
          <a:lstStyle/>
          <a:p>
            <a:fld id="{509B71BD-354D-4225-A6A9-62EAB2F0E4AA}" type="datetime8">
              <a:rPr lang="en-DE" smtClean="0"/>
              <a:t>11/10/2023 09:03</a:t>
            </a:fld>
            <a:endParaRPr lang="en-DE"/>
          </a:p>
        </p:txBody>
      </p:sp>
      <p:sp>
        <p:nvSpPr>
          <p:cNvPr id="12" name="Footer Placeholder 11">
            <a:extLst>
              <a:ext uri="{FF2B5EF4-FFF2-40B4-BE49-F238E27FC236}">
                <a16:creationId xmlns:a16="http://schemas.microsoft.com/office/drawing/2014/main" id="{76D21359-060A-485F-B367-EAE97914E8B5}"/>
              </a:ext>
            </a:extLst>
          </p:cNvPr>
          <p:cNvSpPr>
            <a:spLocks noGrp="1"/>
          </p:cNvSpPr>
          <p:nvPr>
            <p:ph type="ftr" sz="quarter" idx="11"/>
          </p:nvPr>
        </p:nvSpPr>
        <p:spPr/>
        <p:txBody>
          <a:bodyPr/>
          <a:lstStyle/>
          <a:p>
            <a:r>
              <a:rPr lang="en-GB"/>
              <a:t>VAC2VAC - FINAL MEETING</a:t>
            </a:r>
            <a:endParaRPr lang="en-DE"/>
          </a:p>
        </p:txBody>
      </p:sp>
      <p:sp>
        <p:nvSpPr>
          <p:cNvPr id="13" name="Slide Number Placeholder 12">
            <a:extLst>
              <a:ext uri="{FF2B5EF4-FFF2-40B4-BE49-F238E27FC236}">
                <a16:creationId xmlns:a16="http://schemas.microsoft.com/office/drawing/2014/main" id="{5600DB05-CACE-4092-8F2A-709F293F51D9}"/>
              </a:ext>
            </a:extLst>
          </p:cNvPr>
          <p:cNvSpPr>
            <a:spLocks noGrp="1"/>
          </p:cNvSpPr>
          <p:nvPr>
            <p:ph type="sldNum" sz="quarter" idx="12"/>
          </p:nvPr>
        </p:nvSpPr>
        <p:spPr/>
        <p:txBody>
          <a:bodyPr/>
          <a:lstStyle/>
          <a:p>
            <a:fld id="{75E2E58A-1882-46AC-9EF4-C28556F71A29}" type="slidenum">
              <a:rPr lang="en-DE" smtClean="0"/>
              <a:pPr/>
              <a:t>‹#›</a:t>
            </a:fld>
            <a:endParaRPr lang="en-DE"/>
          </a:p>
        </p:txBody>
      </p:sp>
      <p:sp>
        <p:nvSpPr>
          <p:cNvPr id="14" name="Title 13">
            <a:extLst>
              <a:ext uri="{FF2B5EF4-FFF2-40B4-BE49-F238E27FC236}">
                <a16:creationId xmlns:a16="http://schemas.microsoft.com/office/drawing/2014/main" id="{798AF0D1-D537-4228-A630-23BEA0C14366}"/>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985375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531D8-BA4C-4CE7-A18C-8256AD2275F3}"/>
              </a:ext>
            </a:extLst>
          </p:cNvPr>
          <p:cNvSpPr>
            <a:spLocks noGrp="1"/>
          </p:cNvSpPr>
          <p:nvPr>
            <p:ph sz="half" idx="1"/>
          </p:nvPr>
        </p:nvSpPr>
        <p:spPr>
          <a:xfrm>
            <a:off x="838200" y="1797819"/>
            <a:ext cx="10515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8" name="Picture 7" descr="A close up of a logo&#10;&#10;Description automatically generated">
            <a:extLst>
              <a:ext uri="{FF2B5EF4-FFF2-40B4-BE49-F238E27FC236}">
                <a16:creationId xmlns:a16="http://schemas.microsoft.com/office/drawing/2014/main" id="{4FACDA3B-A06C-4CB6-BE57-56EC51BE24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60" t="29244" r="35901" b="28633"/>
          <a:stretch/>
        </p:blipFill>
        <p:spPr>
          <a:xfrm rot="16200000">
            <a:off x="11478010" y="2489628"/>
            <a:ext cx="621223" cy="41553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806D782D-DC71-453E-9E01-4DB002C3EB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00303" y="3794920"/>
            <a:ext cx="1498431" cy="463152"/>
          </a:xfrm>
          <a:prstGeom prst="rect">
            <a:avLst/>
          </a:prstGeom>
        </p:spPr>
      </p:pic>
      <p:pic>
        <p:nvPicPr>
          <p:cNvPr id="10" name="Picture 9" descr="A close up of a sign&#10;&#10;Description automatically generated">
            <a:extLst>
              <a:ext uri="{FF2B5EF4-FFF2-40B4-BE49-F238E27FC236}">
                <a16:creationId xmlns:a16="http://schemas.microsoft.com/office/drawing/2014/main" id="{CFC9446B-F924-4749-B1CA-BF2FA08203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11361127" y="5217097"/>
            <a:ext cx="837646" cy="493428"/>
          </a:xfrm>
          <a:prstGeom prst="rect">
            <a:avLst/>
          </a:prstGeom>
        </p:spPr>
      </p:pic>
      <p:sp>
        <p:nvSpPr>
          <p:cNvPr id="11" name="Date Placeholder 10">
            <a:extLst>
              <a:ext uri="{FF2B5EF4-FFF2-40B4-BE49-F238E27FC236}">
                <a16:creationId xmlns:a16="http://schemas.microsoft.com/office/drawing/2014/main" id="{EB01F256-698A-4642-BD3B-6D23191622E4}"/>
              </a:ext>
            </a:extLst>
          </p:cNvPr>
          <p:cNvSpPr>
            <a:spLocks noGrp="1"/>
          </p:cNvSpPr>
          <p:nvPr>
            <p:ph type="dt" sz="half" idx="10"/>
          </p:nvPr>
        </p:nvSpPr>
        <p:spPr/>
        <p:txBody>
          <a:bodyPr/>
          <a:lstStyle/>
          <a:p>
            <a:fld id="{509B71BD-354D-4225-A6A9-62EAB2F0E4AA}" type="datetime8">
              <a:rPr lang="en-DE" smtClean="0"/>
              <a:t>11/10/2023 09:03</a:t>
            </a:fld>
            <a:endParaRPr lang="en-DE"/>
          </a:p>
        </p:txBody>
      </p:sp>
      <p:sp>
        <p:nvSpPr>
          <p:cNvPr id="12" name="Footer Placeholder 11">
            <a:extLst>
              <a:ext uri="{FF2B5EF4-FFF2-40B4-BE49-F238E27FC236}">
                <a16:creationId xmlns:a16="http://schemas.microsoft.com/office/drawing/2014/main" id="{76D21359-060A-485F-B367-EAE97914E8B5}"/>
              </a:ext>
            </a:extLst>
          </p:cNvPr>
          <p:cNvSpPr>
            <a:spLocks noGrp="1"/>
          </p:cNvSpPr>
          <p:nvPr>
            <p:ph type="ftr" sz="quarter" idx="11"/>
          </p:nvPr>
        </p:nvSpPr>
        <p:spPr/>
        <p:txBody>
          <a:bodyPr/>
          <a:lstStyle/>
          <a:p>
            <a:r>
              <a:rPr lang="en-GB"/>
              <a:t>VAC2VAC - FINAL MEETING</a:t>
            </a:r>
            <a:endParaRPr lang="en-DE"/>
          </a:p>
        </p:txBody>
      </p:sp>
      <p:sp>
        <p:nvSpPr>
          <p:cNvPr id="13" name="Slide Number Placeholder 12">
            <a:extLst>
              <a:ext uri="{FF2B5EF4-FFF2-40B4-BE49-F238E27FC236}">
                <a16:creationId xmlns:a16="http://schemas.microsoft.com/office/drawing/2014/main" id="{5600DB05-CACE-4092-8F2A-709F293F51D9}"/>
              </a:ext>
            </a:extLst>
          </p:cNvPr>
          <p:cNvSpPr>
            <a:spLocks noGrp="1"/>
          </p:cNvSpPr>
          <p:nvPr>
            <p:ph type="sldNum" sz="quarter" idx="12"/>
          </p:nvPr>
        </p:nvSpPr>
        <p:spPr/>
        <p:txBody>
          <a:bodyPr/>
          <a:lstStyle/>
          <a:p>
            <a:fld id="{75E2E58A-1882-46AC-9EF4-C28556F71A29}" type="slidenum">
              <a:rPr lang="en-DE" smtClean="0"/>
              <a:pPr/>
              <a:t>‹#›</a:t>
            </a:fld>
            <a:endParaRPr lang="en-DE"/>
          </a:p>
        </p:txBody>
      </p:sp>
      <p:sp>
        <p:nvSpPr>
          <p:cNvPr id="14" name="Title 13">
            <a:extLst>
              <a:ext uri="{FF2B5EF4-FFF2-40B4-BE49-F238E27FC236}">
                <a16:creationId xmlns:a16="http://schemas.microsoft.com/office/drawing/2014/main" id="{798AF0D1-D537-4228-A630-23BEA0C14366}"/>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311054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Chapter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451D36-8BBA-4287-BE0F-CE11D6125A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9"/>
          </a:xfrm>
          <a:prstGeom prst="rect">
            <a:avLst/>
          </a:prstGeom>
        </p:spPr>
      </p:pic>
      <p:sp>
        <p:nvSpPr>
          <p:cNvPr id="2" name="Title 1">
            <a:extLst>
              <a:ext uri="{FF2B5EF4-FFF2-40B4-BE49-F238E27FC236}">
                <a16:creationId xmlns:a16="http://schemas.microsoft.com/office/drawing/2014/main" id="{5C01D65D-3190-4372-AA28-745579098D80}"/>
              </a:ext>
            </a:extLst>
          </p:cNvPr>
          <p:cNvSpPr>
            <a:spLocks noGrp="1"/>
          </p:cNvSpPr>
          <p:nvPr>
            <p:ph type="title" hasCustomPrompt="1"/>
          </p:nvPr>
        </p:nvSpPr>
        <p:spPr bwMode="gray">
          <a:xfrm>
            <a:off x="3124200" y="1122363"/>
            <a:ext cx="8596312" cy="2387600"/>
          </a:xfrm>
        </p:spPr>
        <p:txBody>
          <a:bodyPr anchor="b"/>
          <a:lstStyle>
            <a:lvl1pPr>
              <a:defRPr sz="6000"/>
            </a:lvl1pPr>
          </a:lstStyle>
          <a:p>
            <a:r>
              <a:rPr lang="en-US"/>
              <a:t>Chapter</a:t>
            </a:r>
            <a:endParaRPr lang="en-GB"/>
          </a:p>
        </p:txBody>
      </p:sp>
      <p:pic>
        <p:nvPicPr>
          <p:cNvPr id="11" name="Graphic 14">
            <a:extLst>
              <a:ext uri="{FF2B5EF4-FFF2-40B4-BE49-F238E27FC236}">
                <a16:creationId xmlns:a16="http://schemas.microsoft.com/office/drawing/2014/main" id="{A721D827-0480-45B1-8737-D6E653D431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28E16157-882C-4A6B-BCBC-09DC472692F6}"/>
              </a:ext>
            </a:extLst>
          </p:cNvPr>
          <p:cNvSpPr>
            <a:spLocks noGrp="1"/>
          </p:cNvSpPr>
          <p:nvPr>
            <p:ph type="sldNum" sz="quarter" idx="10"/>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54751838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yell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9CC723-C2CD-41F2-8A7C-1069AA6C43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8"/>
          </a:xfrm>
          <a:prstGeom prst="rect">
            <a:avLst/>
          </a:prstGeom>
        </p:spPr>
      </p:pic>
      <p:sp>
        <p:nvSpPr>
          <p:cNvPr id="2" name="Title 1">
            <a:extLst>
              <a:ext uri="{FF2B5EF4-FFF2-40B4-BE49-F238E27FC236}">
                <a16:creationId xmlns:a16="http://schemas.microsoft.com/office/drawing/2014/main" id="{5C01D65D-3190-4372-AA28-745579098D80}"/>
              </a:ext>
            </a:extLst>
          </p:cNvPr>
          <p:cNvSpPr>
            <a:spLocks noGrp="1"/>
          </p:cNvSpPr>
          <p:nvPr>
            <p:ph type="title" hasCustomPrompt="1"/>
          </p:nvPr>
        </p:nvSpPr>
        <p:spPr bwMode="gray">
          <a:xfrm>
            <a:off x="3124200" y="1122363"/>
            <a:ext cx="8596312" cy="2387600"/>
          </a:xfrm>
        </p:spPr>
        <p:txBody>
          <a:bodyPr anchor="b"/>
          <a:lstStyle>
            <a:lvl1pPr>
              <a:defRPr sz="6000"/>
            </a:lvl1pPr>
          </a:lstStyle>
          <a:p>
            <a:r>
              <a:rPr lang="en-US"/>
              <a:t>Chapter</a:t>
            </a:r>
            <a:endParaRPr lang="en-GB"/>
          </a:p>
        </p:txBody>
      </p:sp>
      <p:pic>
        <p:nvPicPr>
          <p:cNvPr id="11" name="Graphic 14">
            <a:extLst>
              <a:ext uri="{FF2B5EF4-FFF2-40B4-BE49-F238E27FC236}">
                <a16:creationId xmlns:a16="http://schemas.microsoft.com/office/drawing/2014/main" id="{A721D827-0480-45B1-8737-D6E653D431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95299335-642E-4B53-B7FA-030BB3033FF3}"/>
              </a:ext>
            </a:extLst>
          </p:cNvPr>
          <p:cNvSpPr>
            <a:spLocks noGrp="1"/>
          </p:cNvSpPr>
          <p:nvPr>
            <p:ph type="sldNum" sz="quarter" idx="10"/>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119920619"/>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1_with log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2159563" y="5517234"/>
            <a:ext cx="1896896" cy="365125"/>
          </a:xfrm>
          <a:prstGeom prst="rect">
            <a:avLst/>
          </a:prstGeom>
        </p:spPr>
        <p:txBody>
          <a:bodyPr/>
          <a:lstStyle>
            <a:lvl1pPr>
              <a:defRPr sz="1600"/>
            </a:lvl1pPr>
          </a:lstStyle>
          <a:p>
            <a:fld id="{4DA6F5B6-36C7-4BA3-B202-D3339F538C31}" type="datetimeFigureOut">
              <a:rPr lang="es-ES" smtClean="0"/>
              <a:pPr/>
              <a:t>10/11/2023</a:t>
            </a:fld>
            <a:endParaRPr lang="es-ES"/>
          </a:p>
        </p:txBody>
      </p:sp>
      <p:sp>
        <p:nvSpPr>
          <p:cNvPr id="5" name="Título 4"/>
          <p:cNvSpPr>
            <a:spLocks noGrp="1"/>
          </p:cNvSpPr>
          <p:nvPr>
            <p:ph type="title"/>
          </p:nvPr>
        </p:nvSpPr>
        <p:spPr/>
        <p:txBody>
          <a:bodyPr/>
          <a:lstStyle/>
          <a:p>
            <a:r>
              <a:rPr lang="es-ES"/>
              <a:t>Haga clic para modificar el estilo de título del patrón</a:t>
            </a:r>
          </a:p>
        </p:txBody>
      </p:sp>
      <p:sp>
        <p:nvSpPr>
          <p:cNvPr id="7" name="Marcador de texto 6"/>
          <p:cNvSpPr>
            <a:spLocks noGrp="1"/>
          </p:cNvSpPr>
          <p:nvPr>
            <p:ph type="body" sz="quarter" idx="11"/>
          </p:nvPr>
        </p:nvSpPr>
        <p:spPr>
          <a:xfrm>
            <a:off x="2159563" y="4533901"/>
            <a:ext cx="9336352" cy="983332"/>
          </a:xfrm>
          <a:prstGeom prst="rect">
            <a:avLst/>
          </a:prstGeom>
        </p:spPr>
        <p:txBody>
          <a:bodyPr/>
          <a:lstStyle/>
          <a:p>
            <a:pPr lvl="0"/>
            <a:r>
              <a:rPr lang="es-ES"/>
              <a:t>Haga clic para modificar el estilo de texto del patrón</a:t>
            </a:r>
          </a:p>
        </p:txBody>
      </p:sp>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701" y="6254898"/>
            <a:ext cx="4128936" cy="383001"/>
          </a:xfrm>
          <a:prstGeom prst="rect">
            <a:avLst/>
          </a:prstGeom>
        </p:spPr>
      </p:pic>
      <p:sp>
        <p:nvSpPr>
          <p:cNvPr id="12" name="CuadroTexto 11"/>
          <p:cNvSpPr txBox="1"/>
          <p:nvPr userDrawn="1"/>
        </p:nvSpPr>
        <p:spPr>
          <a:xfrm>
            <a:off x="7920680" y="5982381"/>
            <a:ext cx="4223992" cy="707886"/>
          </a:xfrm>
          <a:prstGeom prst="rect">
            <a:avLst/>
          </a:prstGeom>
          <a:noFill/>
        </p:spPr>
        <p:txBody>
          <a:bodyPr wrap="square" rtlCol="0">
            <a:spAutoFit/>
          </a:bodyPr>
          <a:lstStyle/>
          <a:p>
            <a:pPr lvl="0"/>
            <a:r>
              <a:rPr lang="en-US" sz="800" b="1">
                <a:solidFill>
                  <a:schemeClr val="tx1">
                    <a:lumMod val="75000"/>
                    <a:lumOff val="25000"/>
                  </a:schemeClr>
                </a:solidFill>
              </a:rPr>
              <a:t>Acknowledgement</a:t>
            </a:r>
          </a:p>
          <a:p>
            <a:pPr lvl="0" algn="just"/>
            <a:r>
              <a:rPr lang="en-US" sz="800">
                <a:solidFill>
                  <a:schemeClr val="tx1">
                    <a:lumMod val="75000"/>
                    <a:lumOff val="25000"/>
                  </a:schemeClr>
                </a:solidFill>
              </a:rPr>
              <a:t>DRIVE project has received funding from the Innovative Medicines Initiative 2 Joint Undertaking under grant agreement No 777363, This Joint Undertaking receives support from the European Union’s Horizon 2020 research and innovation </a:t>
            </a:r>
            <a:r>
              <a:rPr lang="en-US" sz="800" err="1">
                <a:solidFill>
                  <a:schemeClr val="tx1">
                    <a:lumMod val="75000"/>
                    <a:lumOff val="25000"/>
                  </a:schemeClr>
                </a:solidFill>
              </a:rPr>
              <a:t>programme</a:t>
            </a:r>
            <a:r>
              <a:rPr lang="en-US" sz="800">
                <a:solidFill>
                  <a:schemeClr val="tx1">
                    <a:lumMod val="75000"/>
                    <a:lumOff val="25000"/>
                  </a:schemeClr>
                </a:solidFill>
              </a:rPr>
              <a:t> and EFPIA.</a:t>
            </a:r>
            <a:endParaRPr lang="es-ES" sz="800">
              <a:solidFill>
                <a:schemeClr val="tx1">
                  <a:lumMod val="75000"/>
                  <a:lumOff val="25000"/>
                </a:schemeClr>
              </a:solidFill>
            </a:endParaRPr>
          </a:p>
        </p:txBody>
      </p:sp>
    </p:spTree>
    <p:extLst>
      <p:ext uri="{BB962C8B-B14F-4D97-AF65-F5344CB8AC3E}">
        <p14:creationId xmlns:p14="http://schemas.microsoft.com/office/powerpoint/2010/main" val="303933108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Haga clic para modificar el estilo de título del patrón</a:t>
            </a:r>
          </a:p>
        </p:txBody>
      </p:sp>
      <p:sp>
        <p:nvSpPr>
          <p:cNvPr id="7" name="Marcador de texto 6"/>
          <p:cNvSpPr>
            <a:spLocks noGrp="1"/>
          </p:cNvSpPr>
          <p:nvPr>
            <p:ph type="body" sz="quarter" idx="11"/>
          </p:nvPr>
        </p:nvSpPr>
        <p:spPr>
          <a:xfrm>
            <a:off x="2160212" y="4533901"/>
            <a:ext cx="9336352" cy="1062039"/>
          </a:xfrm>
          <a:prstGeom prst="rect">
            <a:avLst/>
          </a:prstGeom>
        </p:spPr>
        <p:txBody>
          <a:bodyPr/>
          <a:lstStyle/>
          <a:p>
            <a:pPr lvl="0"/>
            <a:r>
              <a:rPr lang="es-ES"/>
              <a:t>Haga clic para modificar el estilo de texto del patrón</a:t>
            </a:r>
          </a:p>
        </p:txBody>
      </p:sp>
      <p:sp>
        <p:nvSpPr>
          <p:cNvPr id="6" name="Marcador de fecha 3"/>
          <p:cNvSpPr>
            <a:spLocks noGrp="1"/>
          </p:cNvSpPr>
          <p:nvPr>
            <p:ph type="dt" sz="half" idx="10"/>
          </p:nvPr>
        </p:nvSpPr>
        <p:spPr>
          <a:xfrm>
            <a:off x="2182880" y="6306018"/>
            <a:ext cx="2743200" cy="365125"/>
          </a:xfrm>
          <a:prstGeom prst="rect">
            <a:avLst/>
          </a:prstGeom>
        </p:spPr>
        <p:txBody>
          <a:bodyPr/>
          <a:lstStyle/>
          <a:p>
            <a:fld id="{4DA6F5B6-36C7-4BA3-B202-D3339F538C31}" type="datetimeFigureOut">
              <a:rPr lang="es-ES" smtClean="0"/>
              <a:pPr/>
              <a:t>10/11/2023</a:t>
            </a:fld>
            <a:endParaRPr lang="es-ES"/>
          </a:p>
        </p:txBody>
      </p:sp>
    </p:spTree>
    <p:extLst>
      <p:ext uri="{BB962C8B-B14F-4D97-AF65-F5344CB8AC3E}">
        <p14:creationId xmlns:p14="http://schemas.microsoft.com/office/powerpoint/2010/main" val="369429715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E">
    <p:spTree>
      <p:nvGrpSpPr>
        <p:cNvPr id="1" name=""/>
        <p:cNvGrpSpPr/>
        <p:nvPr/>
      </p:nvGrpSpPr>
      <p:grpSpPr>
        <a:xfrm>
          <a:off x="0" y="0"/>
          <a:ext cx="0" cy="0"/>
          <a:chOff x="0" y="0"/>
          <a:chExt cx="0" cy="0"/>
        </a:xfrm>
      </p:grpSpPr>
      <p:sp>
        <p:nvSpPr>
          <p:cNvPr id="4" name="Título 4"/>
          <p:cNvSpPr>
            <a:spLocks noGrp="1"/>
          </p:cNvSpPr>
          <p:nvPr>
            <p:ph type="title"/>
          </p:nvPr>
        </p:nvSpPr>
        <p:spPr>
          <a:xfrm>
            <a:off x="335363" y="332658"/>
            <a:ext cx="11856639" cy="542925"/>
          </a:xfrm>
          <a:prstGeom prst="rect">
            <a:avLst/>
          </a:prstGeom>
        </p:spPr>
        <p:txBody>
          <a:bodyPr anchor="t">
            <a:noAutofit/>
          </a:bodyPr>
          <a:lstStyle>
            <a:lvl1pPr>
              <a:defRPr sz="3200" b="1">
                <a:solidFill>
                  <a:schemeClr val="accent1"/>
                </a:solidFill>
                <a:latin typeface="Montserrat" pitchFamily="2" charset="77"/>
              </a:defRPr>
            </a:lvl1pPr>
          </a:lstStyle>
          <a:p>
            <a:r>
              <a:rPr lang="es-ES"/>
              <a:t>Haga clic para modificar el estilo de título del patrón</a:t>
            </a:r>
          </a:p>
        </p:txBody>
      </p:sp>
    </p:spTree>
    <p:extLst>
      <p:ext uri="{BB962C8B-B14F-4D97-AF65-F5344CB8AC3E}">
        <p14:creationId xmlns:p14="http://schemas.microsoft.com/office/powerpoint/2010/main" val="130200015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objects">
    <p:spTree>
      <p:nvGrpSpPr>
        <p:cNvPr id="1" name=""/>
        <p:cNvGrpSpPr/>
        <p:nvPr/>
      </p:nvGrpSpPr>
      <p:grpSpPr>
        <a:xfrm>
          <a:off x="0" y="0"/>
          <a:ext cx="0" cy="0"/>
          <a:chOff x="0" y="0"/>
          <a:chExt cx="0" cy="0"/>
        </a:xfrm>
      </p:grpSpPr>
      <p:sp>
        <p:nvSpPr>
          <p:cNvPr id="3" name="Marcador de contenido 2"/>
          <p:cNvSpPr>
            <a:spLocks noGrp="1"/>
          </p:cNvSpPr>
          <p:nvPr>
            <p:ph idx="1" hasCustomPrompt="1"/>
          </p:nvPr>
        </p:nvSpPr>
        <p:spPr>
          <a:xfrm>
            <a:off x="911425" y="1268760"/>
            <a:ext cx="10465163" cy="4752528"/>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Título 4"/>
          <p:cNvSpPr>
            <a:spLocks noGrp="1"/>
          </p:cNvSpPr>
          <p:nvPr>
            <p:ph type="title"/>
          </p:nvPr>
        </p:nvSpPr>
        <p:spPr>
          <a:xfrm>
            <a:off x="335363" y="332658"/>
            <a:ext cx="11856639" cy="542925"/>
          </a:xfrm>
          <a:prstGeom prst="rect">
            <a:avLst/>
          </a:prstGeom>
        </p:spPr>
        <p:txBody>
          <a:bodyPr anchor="t">
            <a:noAutofit/>
          </a:bodyPr>
          <a:lstStyle>
            <a:lvl1pPr>
              <a:defRPr sz="3200" b="1">
                <a:solidFill>
                  <a:schemeClr val="accent1"/>
                </a:solidFill>
                <a:latin typeface="Montserrat" pitchFamily="2" charset="77"/>
              </a:defRPr>
            </a:lvl1pPr>
          </a:lstStyle>
          <a:p>
            <a:r>
              <a:rPr lang="es-ES"/>
              <a:t>Haga clic para modificar el estilo de título del patrón</a:t>
            </a:r>
          </a:p>
        </p:txBody>
      </p:sp>
    </p:spTree>
    <p:extLst>
      <p:ext uri="{BB962C8B-B14F-4D97-AF65-F5344CB8AC3E}">
        <p14:creationId xmlns:p14="http://schemas.microsoft.com/office/powerpoint/2010/main" val="84154949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objects">
    <p:spTree>
      <p:nvGrpSpPr>
        <p:cNvPr id="1" name=""/>
        <p:cNvGrpSpPr/>
        <p:nvPr/>
      </p:nvGrpSpPr>
      <p:grpSpPr>
        <a:xfrm>
          <a:off x="0" y="0"/>
          <a:ext cx="0" cy="0"/>
          <a:chOff x="0" y="0"/>
          <a:chExt cx="0" cy="0"/>
        </a:xfrm>
      </p:grpSpPr>
      <p:sp>
        <p:nvSpPr>
          <p:cNvPr id="3" name="Marcador de contenido 2"/>
          <p:cNvSpPr>
            <a:spLocks noGrp="1"/>
          </p:cNvSpPr>
          <p:nvPr>
            <p:ph sz="half" idx="1" hasCustomPrompt="1"/>
          </p:nvPr>
        </p:nvSpPr>
        <p:spPr>
          <a:xfrm>
            <a:off x="911424" y="1268761"/>
            <a:ext cx="5181600" cy="4752528"/>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245424" y="1268761"/>
            <a:ext cx="5181600" cy="4752528"/>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Título 4"/>
          <p:cNvSpPr>
            <a:spLocks noGrp="1"/>
          </p:cNvSpPr>
          <p:nvPr>
            <p:ph type="title"/>
          </p:nvPr>
        </p:nvSpPr>
        <p:spPr>
          <a:xfrm>
            <a:off x="335363" y="332658"/>
            <a:ext cx="11856639" cy="542925"/>
          </a:xfrm>
          <a:prstGeom prst="rect">
            <a:avLst/>
          </a:prstGeom>
        </p:spPr>
        <p:txBody>
          <a:bodyPr anchor="t">
            <a:noAutofit/>
          </a:bodyPr>
          <a:lstStyle>
            <a:lvl1pPr>
              <a:defRPr sz="3200" b="1">
                <a:solidFill>
                  <a:schemeClr val="accent1"/>
                </a:solidFill>
                <a:latin typeface="Montserrat" pitchFamily="2" charset="77"/>
              </a:defRPr>
            </a:lvl1pPr>
          </a:lstStyle>
          <a:p>
            <a:r>
              <a:rPr lang="es-ES"/>
              <a:t>Haga clic para modificar el estilo de título del patrón</a:t>
            </a:r>
          </a:p>
        </p:txBody>
      </p:sp>
    </p:spTree>
    <p:extLst>
      <p:ext uri="{BB962C8B-B14F-4D97-AF65-F5344CB8AC3E}">
        <p14:creationId xmlns:p14="http://schemas.microsoft.com/office/powerpoint/2010/main" val="918436092"/>
      </p:ext>
    </p:extLst>
  </p:cSld>
  <p:clrMapOvr>
    <a:masterClrMapping/>
  </p:clrMapOvr>
  <p:transition>
    <p:fade/>
  </p:transition>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1049-7AA8-4488-B6CC-DA6F9AE6B7F5}"/>
              </a:ext>
            </a:extLst>
          </p:cNvPr>
          <p:cNvSpPr>
            <a:spLocks noGrp="1"/>
          </p:cNvSpPr>
          <p:nvPr>
            <p:ph type="title"/>
          </p:nvPr>
        </p:nvSpPr>
        <p:spPr>
          <a:xfrm>
            <a:off x="1914525" y="257177"/>
            <a:ext cx="9439275" cy="100012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0B370B-20BE-4B9A-BC30-B52372A0EB02}"/>
              </a:ext>
            </a:extLst>
          </p:cNvPr>
          <p:cNvSpPr>
            <a:spLocks noGrp="1"/>
          </p:cNvSpPr>
          <p:nvPr>
            <p:ph sz="half" idx="1"/>
          </p:nvPr>
        </p:nvSpPr>
        <p:spPr>
          <a:xfrm>
            <a:off x="838200" y="1638305"/>
            <a:ext cx="5181600" cy="45386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31E34F-A98D-48DD-91A4-9A6A8DE3B999}"/>
              </a:ext>
            </a:extLst>
          </p:cNvPr>
          <p:cNvSpPr>
            <a:spLocks noGrp="1"/>
          </p:cNvSpPr>
          <p:nvPr>
            <p:ph sz="half" idx="2"/>
          </p:nvPr>
        </p:nvSpPr>
        <p:spPr>
          <a:xfrm>
            <a:off x="6172200" y="1638305"/>
            <a:ext cx="5181600" cy="45386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F0AF1DE1-735B-4B6F-8790-104D5E74F395}"/>
              </a:ext>
            </a:extLst>
          </p:cNvPr>
          <p:cNvSpPr>
            <a:spLocks noGrp="1"/>
          </p:cNvSpPr>
          <p:nvPr>
            <p:ph type="sldNum" sz="quarter" idx="12"/>
          </p:nvPr>
        </p:nvSpPr>
        <p:spPr>
          <a:xfrm>
            <a:off x="11534775" y="6356351"/>
            <a:ext cx="390525" cy="365125"/>
          </a:xfrm>
          <a:prstGeom prst="rect">
            <a:avLst/>
          </a:prstGeom>
        </p:spPr>
        <p:txBody>
          <a:bodyPr/>
          <a:lstStyle/>
          <a:p>
            <a:fld id="{6A28121A-52F1-9F40-8821-0AF9A3CED53E}" type="slidenum">
              <a:rPr lang="en-GB" smtClean="0"/>
              <a:t>‹#›</a:t>
            </a:fld>
            <a:endParaRPr lang="en-GB"/>
          </a:p>
        </p:txBody>
      </p:sp>
      <p:pic>
        <p:nvPicPr>
          <p:cNvPr id="9" name="Picture 8" descr="A picture containing logo&#10;&#10;Description automatically generated">
            <a:extLst>
              <a:ext uri="{FF2B5EF4-FFF2-40B4-BE49-F238E27FC236}">
                <a16:creationId xmlns:a16="http://schemas.microsoft.com/office/drawing/2014/main" id="{4886294A-AF35-4663-A7C3-E6EF6E7C37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6" y="257178"/>
            <a:ext cx="1628867" cy="1000124"/>
          </a:xfrm>
          <a:prstGeom prst="rect">
            <a:avLst/>
          </a:prstGeom>
        </p:spPr>
      </p:pic>
      <p:pic>
        <p:nvPicPr>
          <p:cNvPr id="11" name="Picture 10" descr="Logo&#10;&#10;Description automatically generated">
            <a:extLst>
              <a:ext uri="{FF2B5EF4-FFF2-40B4-BE49-F238E27FC236}">
                <a16:creationId xmlns:a16="http://schemas.microsoft.com/office/drawing/2014/main" id="{8D3F9EA2-8C30-40A6-8907-8AC01820A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496" y="6350934"/>
            <a:ext cx="2019305" cy="370543"/>
          </a:xfrm>
          <a:prstGeom prst="rect">
            <a:avLst/>
          </a:prstGeom>
        </p:spPr>
      </p:pic>
      <p:cxnSp>
        <p:nvCxnSpPr>
          <p:cNvPr id="13" name="Straight Connector 12">
            <a:extLst>
              <a:ext uri="{FF2B5EF4-FFF2-40B4-BE49-F238E27FC236}">
                <a16:creationId xmlns:a16="http://schemas.microsoft.com/office/drawing/2014/main" id="{EF00BB71-5618-4288-A5E8-408F3E22AA93}"/>
              </a:ext>
            </a:extLst>
          </p:cNvPr>
          <p:cNvCxnSpPr/>
          <p:nvPr/>
        </p:nvCxnSpPr>
        <p:spPr>
          <a:xfrm>
            <a:off x="561977" y="6265208"/>
            <a:ext cx="10868025" cy="0"/>
          </a:xfrm>
          <a:prstGeom prst="line">
            <a:avLst/>
          </a:prstGeom>
          <a:ln w="25400" cap="rnd" cmpd="sng">
            <a:gradFill flip="none" rotWithShape="1">
              <a:gsLst>
                <a:gs pos="0">
                  <a:srgbClr val="616E7D"/>
                </a:gs>
                <a:gs pos="36000">
                  <a:srgbClr val="818A95"/>
                </a:gs>
                <a:gs pos="60000">
                  <a:srgbClr val="82BFAB"/>
                </a:gs>
                <a:gs pos="87000">
                  <a:srgbClr val="82BFAB"/>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498167"/>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C1FCA1D5-13C6-4BF8-973C-825BDEBD573E}"/>
              </a:ext>
            </a:extLst>
          </p:cNvPr>
          <p:cNvSpPr/>
          <p:nvPr userDrawn="1"/>
        </p:nvSpPr>
        <p:spPr>
          <a:xfrm>
            <a:off x="6416843" y="0"/>
            <a:ext cx="5775158" cy="153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91DC93FA-69A5-4377-A8EB-0BBD666DAE26}"/>
              </a:ext>
            </a:extLst>
          </p:cNvPr>
          <p:cNvSpPr txBox="1">
            <a:spLocks noChangeArrowheads="1"/>
          </p:cNvSpPr>
          <p:nvPr userDrawn="1"/>
        </p:nvSpPr>
        <p:spPr bwMode="auto">
          <a:xfrm>
            <a:off x="6416842" y="771775"/>
            <a:ext cx="5499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2400" b="0" dirty="0" err="1">
                <a:solidFill>
                  <a:srgbClr val="00658B"/>
                </a:solidFill>
              </a:rPr>
              <a:t>PER</a:t>
            </a:r>
            <a:r>
              <a:rPr lang="en-GB" altLang="en-US" sz="2400" b="0" dirty="0" err="1">
                <a:solidFill>
                  <a:srgbClr val="1FA8B5"/>
                </a:solidFill>
              </a:rPr>
              <a:t>tuss</a:t>
            </a:r>
            <a:r>
              <a:rPr lang="en-GB" altLang="en-US" sz="2400" b="0" dirty="0" err="1">
                <a:solidFill>
                  <a:srgbClr val="00658B"/>
                </a:solidFill>
              </a:rPr>
              <a:t>IS</a:t>
            </a:r>
            <a:r>
              <a:rPr lang="en-GB" altLang="en-US" sz="2400" b="0" dirty="0">
                <a:solidFill>
                  <a:srgbClr val="00658B"/>
                </a:solidFill>
              </a:rPr>
              <a:t> </a:t>
            </a:r>
            <a:r>
              <a:rPr lang="en-GB" altLang="en-US" sz="2400" b="0" dirty="0" err="1">
                <a:solidFill>
                  <a:srgbClr val="00658B"/>
                </a:solidFill>
              </a:rPr>
              <a:t>CO</a:t>
            </a:r>
            <a:r>
              <a:rPr lang="en-GB" altLang="en-US" sz="2400" b="0" dirty="0" err="1">
                <a:solidFill>
                  <a:srgbClr val="1FA8B5"/>
                </a:solidFill>
              </a:rPr>
              <a:t>rrelates</a:t>
            </a:r>
            <a:r>
              <a:rPr lang="en-GB" altLang="en-US" sz="2400" b="0" dirty="0">
                <a:solidFill>
                  <a:srgbClr val="00658B"/>
                </a:solidFill>
              </a:rPr>
              <a:t> </a:t>
            </a:r>
            <a:r>
              <a:rPr lang="en-GB" altLang="en-US" sz="2400" b="0" dirty="0">
                <a:solidFill>
                  <a:srgbClr val="1FA8B5"/>
                </a:solidFill>
              </a:rPr>
              <a:t>of</a:t>
            </a:r>
            <a:r>
              <a:rPr lang="en-GB" altLang="en-US" sz="2400" b="0" dirty="0">
                <a:solidFill>
                  <a:srgbClr val="00658B"/>
                </a:solidFill>
              </a:rPr>
              <a:t> P</a:t>
            </a:r>
            <a:r>
              <a:rPr lang="en-GB" altLang="en-US" sz="2400" b="0" dirty="0">
                <a:solidFill>
                  <a:srgbClr val="1FA8B5"/>
                </a:solidFill>
              </a:rPr>
              <a:t>rotection</a:t>
            </a:r>
            <a:r>
              <a:rPr lang="en-GB" altLang="en-US" sz="2400" b="0" dirty="0">
                <a:solidFill>
                  <a:srgbClr val="00658B"/>
                </a:solidFill>
              </a:rPr>
              <a:t> E</a:t>
            </a:r>
            <a:r>
              <a:rPr lang="en-GB" altLang="en-US" sz="2400" b="0" dirty="0">
                <a:solidFill>
                  <a:srgbClr val="1FA8B5"/>
                </a:solidFill>
              </a:rPr>
              <a:t>urope</a:t>
            </a:r>
          </a:p>
        </p:txBody>
      </p:sp>
      <p:cxnSp>
        <p:nvCxnSpPr>
          <p:cNvPr id="8" name="Gerader Verbinder 7">
            <a:extLst>
              <a:ext uri="{FF2B5EF4-FFF2-40B4-BE49-F238E27FC236}">
                <a16:creationId xmlns:a16="http://schemas.microsoft.com/office/drawing/2014/main" id="{F2DC88E2-1EF3-449E-BD3A-F2A1BB0CB61A}"/>
              </a:ext>
            </a:extLst>
          </p:cNvPr>
          <p:cNvCxnSpPr>
            <a:cxnSpLocks/>
          </p:cNvCxnSpPr>
          <p:nvPr userDrawn="1"/>
        </p:nvCxnSpPr>
        <p:spPr>
          <a:xfrm flipV="1">
            <a:off x="3196077" y="1214926"/>
            <a:ext cx="8857946" cy="30518"/>
          </a:xfrm>
          <a:prstGeom prst="line">
            <a:avLst/>
          </a:prstGeom>
          <a:ln w="28575">
            <a:gradFill>
              <a:gsLst>
                <a:gs pos="100000">
                  <a:srgbClr val="00658B"/>
                </a:gs>
                <a:gs pos="0">
                  <a:srgbClr val="1FA8B5"/>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feld 1">
            <a:extLst>
              <a:ext uri="{FF2B5EF4-FFF2-40B4-BE49-F238E27FC236}">
                <a16:creationId xmlns:a16="http://schemas.microsoft.com/office/drawing/2014/main" id="{BD36DA3F-0AE4-412F-9182-67B3E9E9085E}"/>
              </a:ext>
            </a:extLst>
          </p:cNvPr>
          <p:cNvSpPr txBox="1">
            <a:spLocks noChangeArrowheads="1"/>
          </p:cNvSpPr>
          <p:nvPr userDrawn="1"/>
        </p:nvSpPr>
        <p:spPr bwMode="auto">
          <a:xfrm>
            <a:off x="10042806" y="1214924"/>
            <a:ext cx="1873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altLang="en-US" sz="1200" dirty="0">
                <a:solidFill>
                  <a:srgbClr val="00658B"/>
                </a:solidFill>
              </a:rPr>
              <a:t>www.periscope-project.eu</a:t>
            </a:r>
          </a:p>
        </p:txBody>
      </p:sp>
      <p:pic>
        <p:nvPicPr>
          <p:cNvPr id="10" name="Grafik 9">
            <a:extLst>
              <a:ext uri="{FF2B5EF4-FFF2-40B4-BE49-F238E27FC236}">
                <a16:creationId xmlns:a16="http://schemas.microsoft.com/office/drawing/2014/main" id="{EAC1E18E-5D6D-47D8-897A-ED70EE00B4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447" r="11387" b="14201"/>
          <a:stretch/>
        </p:blipFill>
        <p:spPr>
          <a:xfrm>
            <a:off x="9737625" y="6131995"/>
            <a:ext cx="720080" cy="435038"/>
          </a:xfrm>
          <a:prstGeom prst="rect">
            <a:avLst/>
          </a:prstGeom>
        </p:spPr>
      </p:pic>
      <p:pic>
        <p:nvPicPr>
          <p:cNvPr id="11" name="Grafik 10">
            <a:extLst>
              <a:ext uri="{FF2B5EF4-FFF2-40B4-BE49-F238E27FC236}">
                <a16:creationId xmlns:a16="http://schemas.microsoft.com/office/drawing/2014/main" id="{686781E1-90E6-43AE-A439-C48E5B793F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3262" y="6167217"/>
            <a:ext cx="1186468" cy="364593"/>
          </a:xfrm>
          <a:prstGeom prst="rect">
            <a:avLst/>
          </a:prstGeom>
        </p:spPr>
      </p:pic>
      <p:pic>
        <p:nvPicPr>
          <p:cNvPr id="12" name="Grafik 11">
            <a:extLst>
              <a:ext uri="{FF2B5EF4-FFF2-40B4-BE49-F238E27FC236}">
                <a16:creationId xmlns:a16="http://schemas.microsoft.com/office/drawing/2014/main" id="{7B7DD420-B82F-46DB-B01F-D7FA783D60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569" y="6167217"/>
            <a:ext cx="542798" cy="368295"/>
          </a:xfrm>
          <a:prstGeom prst="rect">
            <a:avLst/>
          </a:prstGeom>
        </p:spPr>
      </p:pic>
      <p:pic>
        <p:nvPicPr>
          <p:cNvPr id="13" name="Grafik 12">
            <a:extLst>
              <a:ext uri="{FF2B5EF4-FFF2-40B4-BE49-F238E27FC236}">
                <a16:creationId xmlns:a16="http://schemas.microsoft.com/office/drawing/2014/main" id="{0306907A-7105-46A5-B8C3-FB22DEA5D8C7}"/>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0555600" y="6210076"/>
            <a:ext cx="1348696" cy="278877"/>
          </a:xfrm>
          <a:prstGeom prst="rect">
            <a:avLst/>
          </a:prstGeom>
        </p:spPr>
      </p:pic>
      <p:sp>
        <p:nvSpPr>
          <p:cNvPr id="14" name="Textfeld 13">
            <a:extLst>
              <a:ext uri="{FF2B5EF4-FFF2-40B4-BE49-F238E27FC236}">
                <a16:creationId xmlns:a16="http://schemas.microsoft.com/office/drawing/2014/main" id="{656DE501-D2BE-4E31-9A29-1E4B9D459ECA}"/>
              </a:ext>
            </a:extLst>
          </p:cNvPr>
          <p:cNvSpPr txBox="1"/>
          <p:nvPr userDrawn="1"/>
        </p:nvSpPr>
        <p:spPr>
          <a:xfrm>
            <a:off x="479772" y="6141766"/>
            <a:ext cx="7234902" cy="384721"/>
          </a:xfrm>
          <a:prstGeom prst="rect">
            <a:avLst/>
          </a:prstGeom>
          <a:noFill/>
        </p:spPr>
        <p:txBody>
          <a:bodyPr wrap="square" rtlCol="0">
            <a:spAutoFit/>
          </a:bodyPr>
          <a:lstStyle/>
          <a:p>
            <a:pPr algn="just"/>
            <a:r>
              <a:rPr lang="en-GB" sz="950" dirty="0">
                <a:solidFill>
                  <a:schemeClr val="tx2"/>
                </a:solidFill>
              </a:rPr>
              <a:t>The PERISCOPE project has received funding from the Innovative Medicines Initiative 2 Joint Undertaking under grant agreement No 115910. This Joint Undertaking receives support from the European Union’s Horizon 2020 research and innovation programme and EFPIA and BMGF.</a:t>
            </a:r>
            <a:endParaRPr lang="de-DE" sz="950" dirty="0">
              <a:solidFill>
                <a:schemeClr val="tx2"/>
              </a:solidFill>
            </a:endParaRPr>
          </a:p>
        </p:txBody>
      </p:sp>
      <p:pic>
        <p:nvPicPr>
          <p:cNvPr id="15" name="Picture 2" descr="N:\Horizon_Projekte\PERISCOPE_IMI_CLS_JQ_5090_deGroot_RUMC\Dissemination\Logo_colors\PERISCOPE_Logo_Final.png">
            <a:extLst>
              <a:ext uri="{FF2B5EF4-FFF2-40B4-BE49-F238E27FC236}">
                <a16:creationId xmlns:a16="http://schemas.microsoft.com/office/drawing/2014/main" id="{894D72A1-7BEB-4609-BA0B-57AFC012338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0012"/>
          <a:stretch/>
        </p:blipFill>
        <p:spPr bwMode="auto">
          <a:xfrm>
            <a:off x="533836" y="181929"/>
            <a:ext cx="2524269" cy="16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A6605E18-A50C-4A20-97CB-1BC87E3CB5FC}"/>
              </a:ext>
            </a:extLst>
          </p:cNvPr>
          <p:cNvSpPr>
            <a:spLocks noGrp="1"/>
          </p:cNvSpPr>
          <p:nvPr>
            <p:ph type="ctrTitle" hasCustomPrompt="1"/>
          </p:nvPr>
        </p:nvSpPr>
        <p:spPr>
          <a:xfrm>
            <a:off x="533836" y="1901333"/>
            <a:ext cx="11291864" cy="1503189"/>
          </a:xfrm>
          <a:prstGeom prst="rect">
            <a:avLst/>
          </a:prstGeom>
        </p:spPr>
        <p:txBody>
          <a:bodyPr/>
          <a:lstStyle>
            <a:lvl1pPr>
              <a:defRPr sz="4000" b="1">
                <a:solidFill>
                  <a:srgbClr val="00658B"/>
                </a:solidFill>
              </a:defRPr>
            </a:lvl1pPr>
          </a:lstStyle>
          <a:p>
            <a:r>
              <a:rPr lang="de-DE" dirty="0"/>
              <a:t>Title </a:t>
            </a:r>
            <a:r>
              <a:rPr lang="de-DE" dirty="0" err="1"/>
              <a:t>of</a:t>
            </a:r>
            <a:r>
              <a:rPr lang="de-DE" dirty="0"/>
              <a:t> </a:t>
            </a:r>
            <a:r>
              <a:rPr lang="de-DE" dirty="0" err="1"/>
              <a:t>presentation</a:t>
            </a:r>
            <a:endParaRPr lang="en-GB" dirty="0"/>
          </a:p>
        </p:txBody>
      </p:sp>
      <p:sp>
        <p:nvSpPr>
          <p:cNvPr id="21" name="Textplatzhalter 16">
            <a:extLst>
              <a:ext uri="{FF2B5EF4-FFF2-40B4-BE49-F238E27FC236}">
                <a16:creationId xmlns:a16="http://schemas.microsoft.com/office/drawing/2014/main" id="{9CEB2320-2603-4EE6-80C8-B52DE0686045}"/>
              </a:ext>
            </a:extLst>
          </p:cNvPr>
          <p:cNvSpPr>
            <a:spLocks noGrp="1"/>
          </p:cNvSpPr>
          <p:nvPr>
            <p:ph type="body" sz="quarter" idx="11" hasCustomPrompt="1"/>
          </p:nvPr>
        </p:nvSpPr>
        <p:spPr>
          <a:xfrm>
            <a:off x="533836" y="4974332"/>
            <a:ext cx="11291864" cy="360362"/>
          </a:xfrm>
          <a:prstGeom prst="rect">
            <a:avLst/>
          </a:prstGeom>
        </p:spPr>
        <p:txBody>
          <a:bodyPr>
            <a:noAutofit/>
          </a:bodyPr>
          <a:lstStyle>
            <a:lvl1pPr>
              <a:defRPr sz="2000">
                <a:solidFill>
                  <a:srgbClr val="00658B"/>
                </a:solidFill>
              </a:defRPr>
            </a:lvl1pPr>
          </a:lstStyle>
          <a:p>
            <a:pPr lvl="0"/>
            <a:r>
              <a:rPr lang="de-DE" dirty="0"/>
              <a:t>Institution</a:t>
            </a:r>
          </a:p>
        </p:txBody>
      </p:sp>
      <p:sp>
        <p:nvSpPr>
          <p:cNvPr id="22" name="Textplatzhalter 16">
            <a:extLst>
              <a:ext uri="{FF2B5EF4-FFF2-40B4-BE49-F238E27FC236}">
                <a16:creationId xmlns:a16="http://schemas.microsoft.com/office/drawing/2014/main" id="{392BD036-0F5E-47BB-972D-0C410ABEBA2D}"/>
              </a:ext>
            </a:extLst>
          </p:cNvPr>
          <p:cNvSpPr>
            <a:spLocks noGrp="1"/>
          </p:cNvSpPr>
          <p:nvPr>
            <p:ph type="body" sz="quarter" idx="12" hasCustomPrompt="1"/>
          </p:nvPr>
        </p:nvSpPr>
        <p:spPr>
          <a:xfrm>
            <a:off x="533836" y="4541962"/>
            <a:ext cx="11291864" cy="360362"/>
          </a:xfrm>
          <a:prstGeom prst="rect">
            <a:avLst/>
          </a:prstGeom>
        </p:spPr>
        <p:txBody>
          <a:bodyPr>
            <a:noAutofit/>
          </a:bodyPr>
          <a:lstStyle>
            <a:lvl1pPr>
              <a:defRPr sz="2000">
                <a:solidFill>
                  <a:srgbClr val="00658B"/>
                </a:solidFill>
              </a:defRPr>
            </a:lvl1pPr>
          </a:lstStyle>
          <a:p>
            <a:pPr lvl="0"/>
            <a:r>
              <a:rPr lang="de-DE" dirty="0"/>
              <a:t>Name</a:t>
            </a:r>
          </a:p>
        </p:txBody>
      </p:sp>
      <p:sp>
        <p:nvSpPr>
          <p:cNvPr id="23" name="Textplatzhalter 16">
            <a:extLst>
              <a:ext uri="{FF2B5EF4-FFF2-40B4-BE49-F238E27FC236}">
                <a16:creationId xmlns:a16="http://schemas.microsoft.com/office/drawing/2014/main" id="{DD687063-51C6-4F8E-965C-913AC073AFE1}"/>
              </a:ext>
            </a:extLst>
          </p:cNvPr>
          <p:cNvSpPr>
            <a:spLocks noGrp="1"/>
          </p:cNvSpPr>
          <p:nvPr>
            <p:ph type="body" sz="quarter" idx="13" hasCustomPrompt="1"/>
          </p:nvPr>
        </p:nvSpPr>
        <p:spPr>
          <a:xfrm>
            <a:off x="533836" y="5406380"/>
            <a:ext cx="11291864" cy="360362"/>
          </a:xfrm>
          <a:prstGeom prst="rect">
            <a:avLst/>
          </a:prstGeom>
        </p:spPr>
        <p:txBody>
          <a:bodyPr>
            <a:noAutofit/>
          </a:bodyPr>
          <a:lstStyle>
            <a:lvl1pPr>
              <a:defRPr sz="2000">
                <a:solidFill>
                  <a:srgbClr val="00658B"/>
                </a:solidFill>
              </a:defRPr>
            </a:lvl1pPr>
          </a:lstStyle>
          <a:p>
            <a:pPr lvl="0"/>
            <a:r>
              <a:rPr lang="de-DE" dirty="0" err="1"/>
              <a:t>dd</a:t>
            </a:r>
            <a:r>
              <a:rPr lang="de-DE" dirty="0"/>
              <a:t>/mm/</a:t>
            </a:r>
            <a:r>
              <a:rPr lang="de-DE" dirty="0" err="1"/>
              <a:t>yy</a:t>
            </a:r>
            <a:endParaRPr lang="de-DE" dirty="0"/>
          </a:p>
        </p:txBody>
      </p:sp>
      <p:sp>
        <p:nvSpPr>
          <p:cNvPr id="24" name="Subtitle 2">
            <a:extLst>
              <a:ext uri="{FF2B5EF4-FFF2-40B4-BE49-F238E27FC236}">
                <a16:creationId xmlns:a16="http://schemas.microsoft.com/office/drawing/2014/main" id="{5D50651A-11D4-4C3B-AF82-59041BBAABF7}"/>
              </a:ext>
            </a:extLst>
          </p:cNvPr>
          <p:cNvSpPr>
            <a:spLocks noGrp="1"/>
          </p:cNvSpPr>
          <p:nvPr>
            <p:ph type="subTitle" idx="1" hasCustomPrompt="1"/>
          </p:nvPr>
        </p:nvSpPr>
        <p:spPr>
          <a:xfrm>
            <a:off x="533836" y="3518673"/>
            <a:ext cx="11291864" cy="9065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Subtitle</a:t>
            </a:r>
            <a:endParaRPr lang="en-US" dirty="0"/>
          </a:p>
        </p:txBody>
      </p:sp>
    </p:spTree>
    <p:extLst>
      <p:ext uri="{BB962C8B-B14F-4D97-AF65-F5344CB8AC3E}">
        <p14:creationId xmlns:p14="http://schemas.microsoft.com/office/powerpoint/2010/main" val="2071055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82364-5FAC-4302-B982-8DF21EF28487}"/>
              </a:ext>
            </a:extLst>
          </p:cNvPr>
          <p:cNvSpPr>
            <a:spLocks noGrp="1"/>
          </p:cNvSpPr>
          <p:nvPr>
            <p:ph type="title"/>
          </p:nvPr>
        </p:nvSpPr>
        <p:spPr>
          <a:xfrm>
            <a:off x="529389" y="220747"/>
            <a:ext cx="9897979" cy="966370"/>
          </a:xfrm>
          <a:prstGeom prst="rect">
            <a:avLst/>
          </a:prstGeom>
        </p:spPr>
        <p:txBody>
          <a:bodyPr/>
          <a:lstStyle/>
          <a:p>
            <a:r>
              <a:rPr lang="de-DE" dirty="0"/>
              <a:t>Mastertitelformat bearbeiten</a:t>
            </a:r>
          </a:p>
        </p:txBody>
      </p:sp>
    </p:spTree>
    <p:extLst>
      <p:ext uri="{BB962C8B-B14F-4D97-AF65-F5344CB8AC3E}">
        <p14:creationId xmlns:p14="http://schemas.microsoft.com/office/powerpoint/2010/main" val="3677087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85AD5B9-2CC9-4699-84AF-ABAAA009706F}"/>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C479F7-FE4E-41AE-85B5-3F6BBF6B721D}"/>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5" name="Fußzeilenplatzhalter 4">
            <a:extLst>
              <a:ext uri="{FF2B5EF4-FFF2-40B4-BE49-F238E27FC236}">
                <a16:creationId xmlns:a16="http://schemas.microsoft.com/office/drawing/2014/main" id="{C2DD2ACF-5FCC-4EAE-BAF9-B02B51D91496}"/>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846FC3B5-3B52-45E1-B9C8-1C9B453E176D}"/>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2395149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B1487-846D-4CEB-99BF-2779F498D6E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F8F95B8-742D-46C5-BAB4-0C93342B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1742599-4D40-4C68-B35D-D2F060633E21}"/>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5" name="Fußzeilenplatzhalter 4">
            <a:extLst>
              <a:ext uri="{FF2B5EF4-FFF2-40B4-BE49-F238E27FC236}">
                <a16:creationId xmlns:a16="http://schemas.microsoft.com/office/drawing/2014/main" id="{C76027B6-94C3-4DB9-8054-0441764ACE4D}"/>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EF7E6E12-BC56-46EA-99FD-9FACE258C4E0}"/>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295167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19BE48-39C4-46B0-891F-CC66F7672B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1" y="0"/>
            <a:ext cx="12191998" cy="6857999"/>
          </a:xfrm>
          <a:prstGeom prst="rect">
            <a:avLst/>
          </a:prstGeom>
        </p:spPr>
      </p:pic>
      <p:sp>
        <p:nvSpPr>
          <p:cNvPr id="2" name="Title 1">
            <a:extLst>
              <a:ext uri="{FF2B5EF4-FFF2-40B4-BE49-F238E27FC236}">
                <a16:creationId xmlns:a16="http://schemas.microsoft.com/office/drawing/2014/main" id="{58D04DF4-46C0-4FE0-BD36-0F44C4ADF76D}"/>
              </a:ext>
            </a:extLst>
          </p:cNvPr>
          <p:cNvSpPr>
            <a:spLocks noGrp="1"/>
          </p:cNvSpPr>
          <p:nvPr>
            <p:ph type="title"/>
          </p:nvPr>
        </p:nvSpPr>
        <p:spPr bwMode="gray"/>
        <p:txBody>
          <a:bodyPr/>
          <a:lstStyle/>
          <a:p>
            <a:r>
              <a:rPr lang="en-US"/>
              <a:t>Click to edit Master title style</a:t>
            </a:r>
            <a:endParaRPr lang="en-GB"/>
          </a:p>
        </p:txBody>
      </p:sp>
      <p:sp>
        <p:nvSpPr>
          <p:cNvPr id="9" name="Content Placeholder 8">
            <a:extLst>
              <a:ext uri="{FF2B5EF4-FFF2-40B4-BE49-F238E27FC236}">
                <a16:creationId xmlns:a16="http://schemas.microsoft.com/office/drawing/2014/main" id="{F2D05160-46D0-4F4C-8497-2EF4290E42D4}"/>
              </a:ext>
            </a:extLst>
          </p:cNvPr>
          <p:cNvSpPr>
            <a:spLocks noGrp="1"/>
          </p:cNvSpPr>
          <p:nvPr>
            <p:ph sz="quarter" idx="10"/>
          </p:nvPr>
        </p:nvSpPr>
        <p:spPr bwMode="gray">
          <a:xfrm>
            <a:off x="947737" y="2060575"/>
            <a:ext cx="9540875" cy="3600450"/>
          </a:xfrm>
          <a:prstGeom prst="rect">
            <a:avLst/>
          </a:prstGeo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2">
            <a:extLst>
              <a:ext uri="{FF2B5EF4-FFF2-40B4-BE49-F238E27FC236}">
                <a16:creationId xmlns:a16="http://schemas.microsoft.com/office/drawing/2014/main" id="{73F46F86-927D-4FCD-973C-1CB7AB38A05C}"/>
              </a:ext>
            </a:extLst>
          </p:cNvPr>
          <p:cNvSpPr>
            <a:spLocks noGrp="1"/>
          </p:cNvSpPr>
          <p:nvPr>
            <p:ph type="body" idx="11"/>
          </p:nvPr>
        </p:nvSpPr>
        <p:spPr bwMode="gray">
          <a:xfrm>
            <a:off x="947739" y="1484313"/>
            <a:ext cx="9540874" cy="536574"/>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Graphic 14">
            <a:extLst>
              <a:ext uri="{FF2B5EF4-FFF2-40B4-BE49-F238E27FC236}">
                <a16:creationId xmlns:a16="http://schemas.microsoft.com/office/drawing/2014/main" id="{71943C82-1BDC-4A1D-BF4C-93CA5BFBBA4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9889319" y="5827817"/>
            <a:ext cx="1799590" cy="521970"/>
          </a:xfrm>
          <a:prstGeom prst="rect">
            <a:avLst/>
          </a:prstGeom>
        </p:spPr>
      </p:pic>
      <p:sp>
        <p:nvSpPr>
          <p:cNvPr id="3" name="Slide Number Placeholder 2">
            <a:extLst>
              <a:ext uri="{FF2B5EF4-FFF2-40B4-BE49-F238E27FC236}">
                <a16:creationId xmlns:a16="http://schemas.microsoft.com/office/drawing/2014/main" id="{DD7B0BC9-D593-4FBC-BEFF-33FBDD1153C7}"/>
              </a:ext>
            </a:extLst>
          </p:cNvPr>
          <p:cNvSpPr>
            <a:spLocks noGrp="1"/>
          </p:cNvSpPr>
          <p:nvPr>
            <p:ph type="sldNum" sz="quarter" idx="12"/>
          </p:nvPr>
        </p:nvSpPr>
        <p:spPr/>
        <p:txBody>
          <a:body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2263096468"/>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22D1C-4172-494D-B1FF-C46C2A12CB4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86F38BD8-46DA-4706-A246-FD8D07C0A475}"/>
              </a:ext>
            </a:extLst>
          </p:cNvPr>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1106EA8-7B46-4AFA-99BF-6C00F5ABC17A}"/>
              </a:ext>
            </a:extLst>
          </p:cNvPr>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73E2637-753D-4995-AC7C-2DFE4BBFF13E}"/>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6" name="Fußzeilenplatzhalter 5">
            <a:extLst>
              <a:ext uri="{FF2B5EF4-FFF2-40B4-BE49-F238E27FC236}">
                <a16:creationId xmlns:a16="http://schemas.microsoft.com/office/drawing/2014/main" id="{2D29E7B4-7856-4330-B597-6431E4A8405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885B645C-4010-4C38-82C3-B0D647C24685}"/>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1006007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B15AF-C8DD-4E2E-AEB8-06E8E0EA913C}"/>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368270A1-1AB7-4476-BA4B-DE1D240C36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BB17527-477F-4C41-AC99-BC6B382AE02A}"/>
              </a:ext>
            </a:extLst>
          </p:cNvPr>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9DBBF57-17C6-4342-8558-884EEE7EA7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8C0E706-010A-4DA3-B64D-C2099D10939C}"/>
              </a:ext>
            </a:extLst>
          </p:cNvPr>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9494F1B-29F1-4AA4-86DC-30ACDB9FBB28}"/>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8" name="Fußzeilenplatzhalter 7">
            <a:extLst>
              <a:ext uri="{FF2B5EF4-FFF2-40B4-BE49-F238E27FC236}">
                <a16:creationId xmlns:a16="http://schemas.microsoft.com/office/drawing/2014/main" id="{330671E6-91B8-4584-834B-C65A89AEC93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E8951012-1C68-4003-B693-98C565239FD9}"/>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756802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F02B4-8856-491A-93AC-DAAEDEDEAA23}"/>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Datumsplatzhalter 2">
            <a:extLst>
              <a:ext uri="{FF2B5EF4-FFF2-40B4-BE49-F238E27FC236}">
                <a16:creationId xmlns:a16="http://schemas.microsoft.com/office/drawing/2014/main" id="{A79314A5-AF45-4530-B772-CD83BBCC4212}"/>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4" name="Fußzeilenplatzhalter 3">
            <a:extLst>
              <a:ext uri="{FF2B5EF4-FFF2-40B4-BE49-F238E27FC236}">
                <a16:creationId xmlns:a16="http://schemas.microsoft.com/office/drawing/2014/main" id="{921BDADA-F10A-48AF-9D44-71F86C426FF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001FD218-1828-4A55-8191-F170DF8AE03F}"/>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1102527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A1DB1D-9AC4-4411-9C80-37B11A028E1B}"/>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3" name="Fußzeilenplatzhalter 2">
            <a:extLst>
              <a:ext uri="{FF2B5EF4-FFF2-40B4-BE49-F238E27FC236}">
                <a16:creationId xmlns:a16="http://schemas.microsoft.com/office/drawing/2014/main" id="{62FD7F16-EA02-43B1-89A9-81101F1F9E36}"/>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A519C899-168D-4EFB-A717-F23EDF16A701}"/>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27006875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7AE8F7-810D-4833-9B93-6F3C25BAE1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25DA3D9-C13D-4D0E-879B-44072B6722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2B716FD-DA5D-42ED-8099-06D53EE6C2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75A2E13-2B26-4BFC-AC5A-C2D064C79809}"/>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6" name="Fußzeilenplatzhalter 5">
            <a:extLst>
              <a:ext uri="{FF2B5EF4-FFF2-40B4-BE49-F238E27FC236}">
                <a16:creationId xmlns:a16="http://schemas.microsoft.com/office/drawing/2014/main" id="{B305AF4E-45F0-4341-AE1C-6362B0AD1C94}"/>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D7E8286C-7EA4-44E5-A2ED-75E7240E67BC}"/>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3048005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0CB50-6D39-49C0-AF56-0CCBCFA492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CAD1CEE-8F41-4770-877A-06D547C07E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3FD0F9A-77F0-4B08-A63A-B829D3EDFA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0E2808-D896-4D77-BBA5-05BA22370A7D}"/>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6" name="Fußzeilenplatzhalter 5">
            <a:extLst>
              <a:ext uri="{FF2B5EF4-FFF2-40B4-BE49-F238E27FC236}">
                <a16:creationId xmlns:a16="http://schemas.microsoft.com/office/drawing/2014/main" id="{451CCBDA-1789-4E5F-9AE6-7DE581A4B00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A660E99F-A2BF-4AA6-9938-46A036A484FF}"/>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4074215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262BD-0CDD-405A-9BBF-2DDDFB552403}"/>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99F11ED4-0532-4B1D-A757-80A6AB94424D}"/>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CEEE0AE-9C6D-4EE7-8B53-21401FB086DE}"/>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5" name="Fußzeilenplatzhalter 4">
            <a:extLst>
              <a:ext uri="{FF2B5EF4-FFF2-40B4-BE49-F238E27FC236}">
                <a16:creationId xmlns:a16="http://schemas.microsoft.com/office/drawing/2014/main" id="{9E940391-8C5A-4B19-A4F4-A798760F410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5AF3B406-6030-4E95-9019-6F971A061BC4}"/>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14250539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1266BBB-AC9D-4B5C-97E5-B843DAE2C341}"/>
              </a:ext>
            </a:extLst>
          </p:cNvPr>
          <p:cNvSpPr>
            <a:spLocks noGrp="1"/>
          </p:cNvSpPr>
          <p:nvPr>
            <p:ph type="title" orient="vert"/>
          </p:nvPr>
        </p:nvSpPr>
        <p:spPr>
          <a:xfrm>
            <a:off x="8724900" y="365125"/>
            <a:ext cx="2628900" cy="5811838"/>
          </a:xfrm>
          <a:prstGeom prst="rect">
            <a:avLst/>
          </a:prstGeo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7E97A1D-F42E-4079-98C5-14ED59710D50}"/>
              </a:ext>
            </a:extLst>
          </p:cNvPr>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15E0CDB-BD00-4C52-9976-17554387B112}"/>
              </a:ext>
            </a:extLst>
          </p:cNvPr>
          <p:cNvSpPr>
            <a:spLocks noGrp="1"/>
          </p:cNvSpPr>
          <p:nvPr>
            <p:ph type="dt" sz="half" idx="10"/>
          </p:nvPr>
        </p:nvSpPr>
        <p:spPr>
          <a:xfrm>
            <a:off x="838200" y="6356350"/>
            <a:ext cx="2743200" cy="365125"/>
          </a:xfrm>
          <a:prstGeom prst="rect">
            <a:avLst/>
          </a:prstGeom>
        </p:spPr>
        <p:txBody>
          <a:bodyPr/>
          <a:lstStyle/>
          <a:p>
            <a:fld id="{B5D5660D-05A5-4429-B738-9201D0E12965}" type="datetimeFigureOut">
              <a:rPr lang="de-DE" smtClean="0"/>
              <a:t>10.11.2023</a:t>
            </a:fld>
            <a:endParaRPr lang="de-DE"/>
          </a:p>
        </p:txBody>
      </p:sp>
      <p:sp>
        <p:nvSpPr>
          <p:cNvPr id="5" name="Fußzeilenplatzhalter 4">
            <a:extLst>
              <a:ext uri="{FF2B5EF4-FFF2-40B4-BE49-F238E27FC236}">
                <a16:creationId xmlns:a16="http://schemas.microsoft.com/office/drawing/2014/main" id="{383C1ED3-CD8F-40E0-A7E5-B1F78AFAB4E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F3074EC-B4A0-4C91-A6B8-4C33C04E1369}"/>
              </a:ext>
            </a:extLst>
          </p:cNvPr>
          <p:cNvSpPr>
            <a:spLocks noGrp="1"/>
          </p:cNvSpPr>
          <p:nvPr>
            <p:ph type="sldNum" sz="quarter" idx="12"/>
          </p:nvPr>
        </p:nvSpPr>
        <p:spPr>
          <a:xfrm>
            <a:off x="8610600" y="6356350"/>
            <a:ext cx="2743200" cy="365125"/>
          </a:xfrm>
          <a:prstGeom prst="rect">
            <a:avLst/>
          </a:prstGeom>
        </p:spPr>
        <p:txBody>
          <a:bodyPr/>
          <a:lstStyle/>
          <a:p>
            <a:fld id="{A4641868-8EA4-4AD4-BF19-7D1FF389BE7A}" type="slidenum">
              <a:rPr lang="de-DE" smtClean="0"/>
              <a:t>‹#›</a:t>
            </a:fld>
            <a:endParaRPr lang="de-DE"/>
          </a:p>
        </p:txBody>
      </p:sp>
    </p:spTree>
    <p:extLst>
      <p:ext uri="{BB962C8B-B14F-4D97-AF65-F5344CB8AC3E}">
        <p14:creationId xmlns:p14="http://schemas.microsoft.com/office/powerpoint/2010/main" val="1668710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bwMode="gray">
          <a:xfrm>
            <a:off x="0" y="2"/>
            <a:ext cx="12192000" cy="6857999"/>
          </a:xfrm>
          <a:solidFill>
            <a:schemeClr val="bg1"/>
          </a:solidFill>
        </p:spPr>
        <p:txBody>
          <a:bodyPr/>
          <a:lstStyle>
            <a:lvl1pPr marL="0" indent="0">
              <a:buNone/>
              <a:defRPr/>
            </a:lvl1pPr>
          </a:lstStyle>
          <a:p>
            <a:endParaRPr lang="en-GB" noProof="0" dirty="0"/>
          </a:p>
        </p:txBody>
      </p:sp>
    </p:spTree>
    <p:extLst>
      <p:ext uri="{BB962C8B-B14F-4D97-AF65-F5344CB8AC3E}">
        <p14:creationId xmlns:p14="http://schemas.microsoft.com/office/powerpoint/2010/main" val="375973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6.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ags" Target="../tags/tag1.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27.png"/><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image" Target="../media/image3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33.png"/><Relationship Id="rId5" Type="http://schemas.openxmlformats.org/officeDocument/2006/relationships/theme" Target="../theme/theme8.xml"/><Relationship Id="rId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6.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ABC540-D095-42C2-9CCC-28FE7505EF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bwMode="gray">
          <a:xfrm>
            <a:off x="0" y="0"/>
            <a:ext cx="12192000" cy="6857999"/>
          </a:xfrm>
          <a:prstGeom prst="rect">
            <a:avLst/>
          </a:prstGeom>
        </p:spPr>
      </p:pic>
      <p:sp>
        <p:nvSpPr>
          <p:cNvPr id="2" name="Title Placeholder 1">
            <a:extLst>
              <a:ext uri="{FF2B5EF4-FFF2-40B4-BE49-F238E27FC236}">
                <a16:creationId xmlns:a16="http://schemas.microsoft.com/office/drawing/2014/main" id="{F593AE2B-C760-4221-AF05-7E3E72620963}"/>
              </a:ext>
            </a:extLst>
          </p:cNvPr>
          <p:cNvSpPr>
            <a:spLocks noGrp="1"/>
          </p:cNvSpPr>
          <p:nvPr>
            <p:ph type="title"/>
          </p:nvPr>
        </p:nvSpPr>
        <p:spPr bwMode="gray">
          <a:xfrm>
            <a:off x="947738" y="476250"/>
            <a:ext cx="9540875" cy="1008063"/>
          </a:xfrm>
          <a:prstGeom prst="rect">
            <a:avLst/>
          </a:prstGeom>
        </p:spPr>
        <p:txBody>
          <a:bodyPr vert="horz" lIns="91440" tIns="45720" rIns="91440" bIns="45720" rtlCol="0" anchor="ctr">
            <a:normAutofit/>
          </a:bodyPr>
          <a:lstStyle/>
          <a:p>
            <a:r>
              <a:rPr lang="en-US"/>
              <a:t>Click to edit Master title style</a:t>
            </a:r>
            <a:endParaRPr lang="en-GB" dirty="0"/>
          </a:p>
        </p:txBody>
      </p:sp>
      <p:pic>
        <p:nvPicPr>
          <p:cNvPr id="10" name="Graphic 14">
            <a:extLst>
              <a:ext uri="{FF2B5EF4-FFF2-40B4-BE49-F238E27FC236}">
                <a16:creationId xmlns:a16="http://schemas.microsoft.com/office/drawing/2014/main" id="{410DA2E4-3724-42BF-A591-873D2AB25C99}"/>
              </a:ext>
            </a:extLst>
          </p:cNvPr>
          <p:cNvPicPr>
            <a:picLocks noChangeAspect="1"/>
          </p:cNvPicPr>
          <p:nvPr userDrawn="1"/>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bwMode="gray">
          <a:xfrm>
            <a:off x="9889319" y="5827817"/>
            <a:ext cx="1799590" cy="521970"/>
          </a:xfrm>
          <a:prstGeom prst="rect">
            <a:avLst/>
          </a:prstGeom>
        </p:spPr>
      </p:pic>
      <p:sp>
        <p:nvSpPr>
          <p:cNvPr id="12" name="Text Placeholder 11">
            <a:extLst>
              <a:ext uri="{FF2B5EF4-FFF2-40B4-BE49-F238E27FC236}">
                <a16:creationId xmlns:a16="http://schemas.microsoft.com/office/drawing/2014/main" id="{12423D38-3FEC-43C0-914C-73B5BDB95AE4}"/>
              </a:ext>
            </a:extLst>
          </p:cNvPr>
          <p:cNvSpPr>
            <a:spLocks noGrp="1"/>
          </p:cNvSpPr>
          <p:nvPr>
            <p:ph type="body" idx="1"/>
          </p:nvPr>
        </p:nvSpPr>
        <p:spPr bwMode="gray">
          <a:xfrm>
            <a:off x="947738" y="2060575"/>
            <a:ext cx="9540875"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Slide Number Placeholder 2">
            <a:extLst>
              <a:ext uri="{FF2B5EF4-FFF2-40B4-BE49-F238E27FC236}">
                <a16:creationId xmlns:a16="http://schemas.microsoft.com/office/drawing/2014/main" id="{C6BBB28C-08DF-453F-9EF3-0DCDA533439B}"/>
              </a:ext>
            </a:extLst>
          </p:cNvPr>
          <p:cNvSpPr>
            <a:spLocks noGrp="1"/>
          </p:cNvSpPr>
          <p:nvPr>
            <p:ph type="sldNum" sz="quarter" idx="4"/>
          </p:nvPr>
        </p:nvSpPr>
        <p:spPr>
          <a:xfrm>
            <a:off x="307848" y="6016625"/>
            <a:ext cx="443266" cy="365125"/>
          </a:xfrm>
          <a:prstGeom prst="rect">
            <a:avLst/>
          </a:prstGeom>
        </p:spPr>
        <p:txBody>
          <a:bodyPr vert="horz" lIns="0" tIns="0" rIns="0" bIns="0" rtlCol="0" anchor="ctr"/>
          <a:lstStyle>
            <a:lvl1pPr algn="ctr">
              <a:defRPr sz="1200">
                <a:solidFill>
                  <a:schemeClr val="accent2"/>
                </a:solidFill>
              </a:defRPr>
            </a:lvl1pPr>
          </a:lstStyle>
          <a:p>
            <a:fld id="{E2C9FC41-EC69-47BF-BFE7-B5769C18AE0E}" type="slidenum">
              <a:rPr lang="en-GB" smtClean="0"/>
              <a:pPr/>
              <a:t>‹#›</a:t>
            </a:fld>
            <a:endParaRPr lang="en-GB" dirty="0"/>
          </a:p>
        </p:txBody>
      </p:sp>
    </p:spTree>
    <p:extLst>
      <p:ext uri="{BB962C8B-B14F-4D97-AF65-F5344CB8AC3E}">
        <p14:creationId xmlns:p14="http://schemas.microsoft.com/office/powerpoint/2010/main" val="75070564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6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88" r:id="rId18"/>
    <p:sldLayoutId id="2147483689" r:id="rId19"/>
    <p:sldLayoutId id="2147483690" r:id="rId20"/>
  </p:sldLayoutIdLst>
  <p:transition spd="slow">
    <p:wipe dir="r"/>
  </p:transition>
  <p:hf hdr="0" ftr="0" dt="0"/>
  <p:txStyles>
    <p:titleStyle>
      <a:lvl1pPr algn="l" defTabSz="914400" rtl="0" eaLnBrk="1" latinLnBrk="0" hangingPunct="1">
        <a:lnSpc>
          <a:spcPct val="100000"/>
        </a:lnSpc>
        <a:spcBef>
          <a:spcPct val="0"/>
        </a:spcBef>
        <a:buNone/>
        <a:defRPr sz="4400" kern="1200">
          <a:solidFill>
            <a:schemeClr val="accent2"/>
          </a:solidFill>
          <a:latin typeface="+mj-lt"/>
          <a:ea typeface="+mj-ea"/>
          <a:cs typeface="+mj-cs"/>
        </a:defRPr>
      </a:lvl1pPr>
    </p:titleStyle>
    <p:bodyStyle>
      <a:lvl1pPr marL="228600" indent="-288000" algn="l" defTabSz="914400" rtl="0" eaLnBrk="1" latinLnBrk="0" hangingPunct="1">
        <a:lnSpc>
          <a:spcPct val="100000"/>
        </a:lnSpc>
        <a:spcBef>
          <a:spcPts val="600"/>
        </a:spcBef>
        <a:buClr>
          <a:schemeClr val="accent3"/>
        </a:buClr>
        <a:buFont typeface="Arial" panose="020B0604020202020204" pitchFamily="34" charset="0"/>
        <a:buChar char="●"/>
        <a:defRPr sz="2400" kern="1200">
          <a:solidFill>
            <a:schemeClr val="accent2"/>
          </a:solidFill>
          <a:latin typeface="+mn-lt"/>
          <a:ea typeface="+mn-ea"/>
          <a:cs typeface="+mn-cs"/>
        </a:defRPr>
      </a:lvl1pPr>
      <a:lvl2pPr marL="685800" indent="-288000" algn="l" defTabSz="914400" rtl="0" eaLnBrk="1" latinLnBrk="0" hangingPunct="1">
        <a:lnSpc>
          <a:spcPct val="100000"/>
        </a:lnSpc>
        <a:spcBef>
          <a:spcPts val="600"/>
        </a:spcBef>
        <a:buClr>
          <a:schemeClr val="accent3"/>
        </a:buClr>
        <a:buFont typeface="Arial" panose="020B0604020202020204" pitchFamily="34" charset="0"/>
        <a:buChar char="●"/>
        <a:defRPr sz="2400" kern="1200">
          <a:solidFill>
            <a:schemeClr val="accent2"/>
          </a:solidFill>
          <a:latin typeface="+mn-lt"/>
          <a:ea typeface="+mn-ea"/>
          <a:cs typeface="+mn-cs"/>
        </a:defRPr>
      </a:lvl2pPr>
      <a:lvl3pPr marL="1143000" indent="-288000" algn="l" defTabSz="914400" rtl="0" eaLnBrk="1" latinLnBrk="0" hangingPunct="1">
        <a:lnSpc>
          <a:spcPct val="100000"/>
        </a:lnSpc>
        <a:spcBef>
          <a:spcPts val="600"/>
        </a:spcBef>
        <a:buClr>
          <a:schemeClr val="accent3"/>
        </a:buClr>
        <a:buFont typeface="Arial" panose="020B0604020202020204" pitchFamily="34" charset="0"/>
        <a:buChar char="●"/>
        <a:defRPr sz="2400" kern="1200">
          <a:solidFill>
            <a:schemeClr val="accent2"/>
          </a:solidFill>
          <a:latin typeface="+mn-lt"/>
          <a:ea typeface="+mn-ea"/>
          <a:cs typeface="+mn-cs"/>
        </a:defRPr>
      </a:lvl3pPr>
      <a:lvl4pPr marL="1600200" indent="-288000" algn="l" defTabSz="914400" rtl="0" eaLnBrk="1" latinLnBrk="0" hangingPunct="1">
        <a:lnSpc>
          <a:spcPct val="100000"/>
        </a:lnSpc>
        <a:spcBef>
          <a:spcPts val="600"/>
        </a:spcBef>
        <a:buClr>
          <a:schemeClr val="accent3"/>
        </a:buClr>
        <a:buFont typeface="Arial" panose="020B0604020202020204" pitchFamily="34" charset="0"/>
        <a:buChar char="●"/>
        <a:defRPr sz="2400" kern="1200">
          <a:solidFill>
            <a:schemeClr val="accent2"/>
          </a:solidFill>
          <a:latin typeface="+mn-lt"/>
          <a:ea typeface="+mn-ea"/>
          <a:cs typeface="+mn-cs"/>
        </a:defRPr>
      </a:lvl4pPr>
      <a:lvl5pPr marL="2057400" indent="-288000" algn="l" defTabSz="914400" rtl="0" eaLnBrk="1" latinLnBrk="0" hangingPunct="1">
        <a:lnSpc>
          <a:spcPct val="100000"/>
        </a:lnSpc>
        <a:spcBef>
          <a:spcPts val="600"/>
        </a:spcBef>
        <a:buClr>
          <a:schemeClr val="accent3"/>
        </a:buClr>
        <a:buFont typeface="Arial" panose="020B0604020202020204" pitchFamily="34" charset="0"/>
        <a:buChar char="●"/>
        <a:defRPr sz="2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orient="horz" pos="935" userDrawn="1">
          <p15:clr>
            <a:srgbClr val="F26B43"/>
          </p15:clr>
        </p15:guide>
        <p15:guide id="3" pos="3613" userDrawn="1">
          <p15:clr>
            <a:srgbClr val="F26B43"/>
          </p15:clr>
        </p15:guide>
        <p15:guide id="4" orient="horz" pos="3566" userDrawn="1">
          <p15:clr>
            <a:srgbClr val="F26B43"/>
          </p15:clr>
        </p15:guide>
        <p15:guide id="5" orient="horz" pos="1298" userDrawn="1">
          <p15:clr>
            <a:srgbClr val="F26B43"/>
          </p15:clr>
        </p15:guide>
        <p15:guide id="6" pos="597" userDrawn="1">
          <p15:clr>
            <a:srgbClr val="F26B43"/>
          </p15:clr>
        </p15:guide>
        <p15:guide id="7" pos="66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3E423B06-1AD3-7248-BBFA-4186E10DA8BE}"/>
              </a:ext>
            </a:extLst>
          </p:cNvPr>
          <p:cNvGrpSpPr/>
          <p:nvPr userDrawn="1"/>
        </p:nvGrpSpPr>
        <p:grpSpPr>
          <a:xfrm>
            <a:off x="374674" y="378081"/>
            <a:ext cx="1308338" cy="1305641"/>
            <a:chOff x="374674" y="378080"/>
            <a:chExt cx="1308338" cy="1305641"/>
          </a:xfrm>
          <a:noFill/>
        </p:grpSpPr>
        <p:sp>
          <p:nvSpPr>
            <p:cNvPr id="8" name="Free Form 5">
              <a:extLst>
                <a:ext uri="{FF2B5EF4-FFF2-40B4-BE49-F238E27FC236}">
                  <a16:creationId xmlns:a16="http://schemas.microsoft.com/office/drawing/2014/main" id="{65BFAAB6-5157-6344-9E0B-AC8EBC854E69}"/>
                </a:ext>
              </a:extLst>
            </p:cNvPr>
            <p:cNvSpPr/>
            <p:nvPr/>
          </p:nvSpPr>
          <p:spPr>
            <a:xfrm>
              <a:off x="967569" y="378080"/>
              <a:ext cx="95238" cy="660539"/>
            </a:xfrm>
            <a:custGeom>
              <a:avLst/>
              <a:gdLst/>
              <a:ahLst/>
              <a:cxnLst/>
              <a:rect l="0" t="0" r="0" b="0"/>
              <a:pathLst>
                <a:path w="95237" h="660539">
                  <a:moveTo>
                    <a:pt x="43662" y="654761"/>
                  </a:moveTo>
                  <a:lnTo>
                    <a:pt x="1765" y="55473"/>
                  </a:lnTo>
                  <a:cubicBezTo>
                    <a:pt x="0" y="30264"/>
                    <a:pt x="17386" y="6350"/>
                    <a:pt x="42570" y="3276"/>
                  </a:cubicBezTo>
                  <a:cubicBezTo>
                    <a:pt x="69430" y="0"/>
                    <a:pt x="93230" y="19799"/>
                    <a:pt x="95084" y="46354"/>
                  </a:cubicBezTo>
                  <a:cubicBezTo>
                    <a:pt x="95237" y="48450"/>
                    <a:pt x="95224" y="50787"/>
                    <a:pt x="95084" y="52831"/>
                  </a:cubicBezTo>
                  <a:lnTo>
                    <a:pt x="52997" y="654761"/>
                  </a:lnTo>
                  <a:cubicBezTo>
                    <a:pt x="52590" y="660539"/>
                    <a:pt x="44068" y="660539"/>
                    <a:pt x="43662" y="654761"/>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9" name="Free Form 6">
              <a:extLst>
                <a:ext uri="{FF2B5EF4-FFF2-40B4-BE49-F238E27FC236}">
                  <a16:creationId xmlns:a16="http://schemas.microsoft.com/office/drawing/2014/main" id="{6A936ED7-887C-A848-8CBA-1B1916DF162E}"/>
                </a:ext>
              </a:extLst>
            </p:cNvPr>
            <p:cNvSpPr/>
            <p:nvPr/>
          </p:nvSpPr>
          <p:spPr>
            <a:xfrm>
              <a:off x="1051741" y="394150"/>
              <a:ext cx="139103" cy="649440"/>
            </a:xfrm>
            <a:custGeom>
              <a:avLst/>
              <a:gdLst/>
              <a:ahLst/>
              <a:cxnLst/>
              <a:rect l="0" t="0" r="0" b="0"/>
              <a:pathLst>
                <a:path w="139103" h="649439">
                  <a:moveTo>
                    <a:pt x="406" y="642467"/>
                  </a:moveTo>
                  <a:lnTo>
                    <a:pt x="43510" y="46443"/>
                  </a:lnTo>
                  <a:cubicBezTo>
                    <a:pt x="45326" y="21234"/>
                    <a:pt x="65912" y="0"/>
                    <a:pt x="91287" y="495"/>
                  </a:cubicBezTo>
                  <a:cubicBezTo>
                    <a:pt x="118351" y="1028"/>
                    <a:pt x="139103" y="23977"/>
                    <a:pt x="137198" y="50520"/>
                  </a:cubicBezTo>
                  <a:cubicBezTo>
                    <a:pt x="137032" y="52628"/>
                    <a:pt x="136677" y="54952"/>
                    <a:pt x="136258" y="56959"/>
                  </a:cubicBezTo>
                  <a:lnTo>
                    <a:pt x="9651" y="643775"/>
                  </a:lnTo>
                  <a:cubicBezTo>
                    <a:pt x="8432" y="649439"/>
                    <a:pt x="0" y="648246"/>
                    <a:pt x="406" y="642467"/>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10" name="Free Form 7">
              <a:extLst>
                <a:ext uri="{FF2B5EF4-FFF2-40B4-BE49-F238E27FC236}">
                  <a16:creationId xmlns:a16="http://schemas.microsoft.com/office/drawing/2014/main" id="{0A781980-EB68-FD42-A72D-E8C0208489DC}"/>
                </a:ext>
              </a:extLst>
            </p:cNvPr>
            <p:cNvSpPr/>
            <p:nvPr/>
          </p:nvSpPr>
          <p:spPr>
            <a:xfrm>
              <a:off x="1090020" y="431469"/>
              <a:ext cx="224041" cy="625602"/>
            </a:xfrm>
            <a:custGeom>
              <a:avLst/>
              <a:gdLst/>
              <a:ahLst/>
              <a:cxnLst/>
              <a:rect l="0" t="0" r="0" b="0"/>
              <a:pathLst>
                <a:path w="224040" h="625601">
                  <a:moveTo>
                    <a:pt x="1231" y="617575"/>
                  </a:moveTo>
                  <a:lnTo>
                    <a:pt x="126199" y="42837"/>
                  </a:lnTo>
                  <a:cubicBezTo>
                    <a:pt x="131572" y="18135"/>
                    <a:pt x="154952" y="0"/>
                    <a:pt x="180009" y="4051"/>
                  </a:cubicBezTo>
                  <a:cubicBezTo>
                    <a:pt x="206730" y="8369"/>
                    <a:pt x="224040" y="33997"/>
                    <a:pt x="218389" y="60007"/>
                  </a:cubicBezTo>
                  <a:cubicBezTo>
                    <a:pt x="217919" y="62115"/>
                    <a:pt x="217233" y="64401"/>
                    <a:pt x="216509" y="66370"/>
                  </a:cubicBezTo>
                  <a:lnTo>
                    <a:pt x="10185" y="620179"/>
                  </a:lnTo>
                  <a:cubicBezTo>
                    <a:pt x="8166" y="625601"/>
                    <a:pt x="0" y="623227"/>
                    <a:pt x="1231" y="617575"/>
                  </a:cubicBezTo>
                  <a:close/>
                </a:path>
              </a:pathLst>
            </a:custGeom>
            <a:solidFill>
              <a:srgbClr val="915C8D">
                <a:alpha val="100000"/>
              </a:srgbClr>
            </a:solidFill>
            <a:ln w="12700" cap="flat" cmpd="sng">
              <a:noFill/>
              <a:prstDash val="solid"/>
              <a:miter lim="800000"/>
            </a:ln>
          </p:spPr>
          <p:txBody>
            <a:bodyPr anchor="ctr">
              <a:spAutoFit/>
            </a:bodyPr>
            <a:lstStyle/>
            <a:p>
              <a:pPr algn="ctr"/>
              <a:endParaRPr lang="en-US" sz="1715"/>
            </a:p>
          </p:txBody>
        </p:sp>
        <p:sp>
          <p:nvSpPr>
            <p:cNvPr id="11" name="Free Form 8">
              <a:extLst>
                <a:ext uri="{FF2B5EF4-FFF2-40B4-BE49-F238E27FC236}">
                  <a16:creationId xmlns:a16="http://schemas.microsoft.com/office/drawing/2014/main" id="{09F4C235-508C-5345-911C-A5E6E85778A6}"/>
                </a:ext>
              </a:extLst>
            </p:cNvPr>
            <p:cNvSpPr/>
            <p:nvPr/>
          </p:nvSpPr>
          <p:spPr>
            <a:xfrm>
              <a:off x="1124691" y="494541"/>
              <a:ext cx="300076" cy="583908"/>
            </a:xfrm>
            <a:custGeom>
              <a:avLst/>
              <a:gdLst/>
              <a:ahLst/>
              <a:cxnLst/>
              <a:rect l="0" t="0" r="0" b="0"/>
              <a:pathLst>
                <a:path w="300075" h="583907">
                  <a:moveTo>
                    <a:pt x="2006" y="574992"/>
                  </a:moveTo>
                  <a:lnTo>
                    <a:pt x="201955" y="38353"/>
                  </a:lnTo>
                  <a:cubicBezTo>
                    <a:pt x="210781" y="14655"/>
                    <a:pt x="236524" y="0"/>
                    <a:pt x="260743" y="7543"/>
                  </a:cubicBezTo>
                  <a:cubicBezTo>
                    <a:pt x="286588" y="15582"/>
                    <a:pt x="300075" y="43408"/>
                    <a:pt x="290779" y="68351"/>
                  </a:cubicBezTo>
                  <a:cubicBezTo>
                    <a:pt x="290004" y="70434"/>
                    <a:pt x="288975" y="72656"/>
                    <a:pt x="287947" y="74548"/>
                  </a:cubicBezTo>
                  <a:lnTo>
                    <a:pt x="10502" y="578853"/>
                  </a:lnTo>
                  <a:cubicBezTo>
                    <a:pt x="7708" y="583907"/>
                    <a:pt x="0" y="580402"/>
                    <a:pt x="2006" y="574992"/>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sp>
          <p:nvSpPr>
            <p:cNvPr id="12" name="Free Form 9">
              <a:extLst>
                <a:ext uri="{FF2B5EF4-FFF2-40B4-BE49-F238E27FC236}">
                  <a16:creationId xmlns:a16="http://schemas.microsoft.com/office/drawing/2014/main" id="{A35344C8-DB82-FC4A-A65F-FF8733C59071}"/>
                </a:ext>
              </a:extLst>
            </p:cNvPr>
            <p:cNvSpPr/>
            <p:nvPr/>
          </p:nvSpPr>
          <p:spPr>
            <a:xfrm>
              <a:off x="1154104" y="580398"/>
              <a:ext cx="363779" cy="526326"/>
            </a:xfrm>
            <a:custGeom>
              <a:avLst/>
              <a:gdLst/>
              <a:ahLst/>
              <a:cxnLst/>
              <a:rect l="0" t="0" r="0" b="0"/>
              <a:pathLst>
                <a:path w="363778" h="526326">
                  <a:moveTo>
                    <a:pt x="2768" y="516699"/>
                  </a:moveTo>
                  <a:lnTo>
                    <a:pt x="267360" y="33045"/>
                  </a:lnTo>
                  <a:cubicBezTo>
                    <a:pt x="279514" y="10833"/>
                    <a:pt x="307098" y="0"/>
                    <a:pt x="329996" y="10909"/>
                  </a:cubicBezTo>
                  <a:cubicBezTo>
                    <a:pt x="354406" y="22555"/>
                    <a:pt x="363778" y="52019"/>
                    <a:pt x="350989" y="75399"/>
                  </a:cubicBezTo>
                  <a:cubicBezTo>
                    <a:pt x="349872" y="77431"/>
                    <a:pt x="348475" y="79540"/>
                    <a:pt x="347116" y="81330"/>
                  </a:cubicBezTo>
                  <a:lnTo>
                    <a:pt x="10591" y="521741"/>
                  </a:lnTo>
                  <a:cubicBezTo>
                    <a:pt x="7099" y="526326"/>
                    <a:pt x="0" y="521754"/>
                    <a:pt x="2768" y="516699"/>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13" name="Free Form 10">
              <a:extLst>
                <a:ext uri="{FF2B5EF4-FFF2-40B4-BE49-F238E27FC236}">
                  <a16:creationId xmlns:a16="http://schemas.microsoft.com/office/drawing/2014/main" id="{59AF6DC0-BCC3-2B4D-907B-39CB9902083E}"/>
                </a:ext>
              </a:extLst>
            </p:cNvPr>
            <p:cNvSpPr/>
            <p:nvPr/>
          </p:nvSpPr>
          <p:spPr>
            <a:xfrm>
              <a:off x="1176897" y="685053"/>
              <a:ext cx="412153" cy="455511"/>
            </a:xfrm>
            <a:custGeom>
              <a:avLst/>
              <a:gdLst/>
              <a:ahLst/>
              <a:cxnLst/>
              <a:rect l="0" t="0" r="0" b="0"/>
              <a:pathLst>
                <a:path w="412153" h="455510">
                  <a:moveTo>
                    <a:pt x="3454" y="445388"/>
                  </a:moveTo>
                  <a:lnTo>
                    <a:pt x="319506" y="26936"/>
                  </a:lnTo>
                  <a:cubicBezTo>
                    <a:pt x="334772" y="6730"/>
                    <a:pt x="363651" y="0"/>
                    <a:pt x="384721" y="14122"/>
                  </a:cubicBezTo>
                  <a:cubicBezTo>
                    <a:pt x="407187" y="29184"/>
                    <a:pt x="412153" y="59702"/>
                    <a:pt x="396074" y="80975"/>
                  </a:cubicBezTo>
                  <a:cubicBezTo>
                    <a:pt x="394601" y="82918"/>
                    <a:pt x="392811" y="84899"/>
                    <a:pt x="391109" y="86550"/>
                  </a:cubicBezTo>
                  <a:lnTo>
                    <a:pt x="10439" y="451535"/>
                  </a:lnTo>
                  <a:cubicBezTo>
                    <a:pt x="6286" y="455510"/>
                    <a:pt x="0" y="449961"/>
                    <a:pt x="3454" y="445388"/>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14" name="Free Form 11">
              <a:extLst>
                <a:ext uri="{FF2B5EF4-FFF2-40B4-BE49-F238E27FC236}">
                  <a16:creationId xmlns:a16="http://schemas.microsoft.com/office/drawing/2014/main" id="{1D835308-AB76-B144-B826-296AA5CE5323}"/>
                </a:ext>
              </a:extLst>
            </p:cNvPr>
            <p:cNvSpPr/>
            <p:nvPr/>
          </p:nvSpPr>
          <p:spPr>
            <a:xfrm>
              <a:off x="1191988" y="803702"/>
              <a:ext cx="442900" cy="374676"/>
            </a:xfrm>
            <a:custGeom>
              <a:avLst/>
              <a:gdLst/>
              <a:ahLst/>
              <a:cxnLst/>
              <a:rect l="0" t="0" r="0" b="0"/>
              <a:pathLst>
                <a:path w="442899" h="374675">
                  <a:moveTo>
                    <a:pt x="4076" y="364274"/>
                  </a:moveTo>
                  <a:lnTo>
                    <a:pt x="356171" y="20091"/>
                  </a:lnTo>
                  <a:cubicBezTo>
                    <a:pt x="374294" y="2374"/>
                    <a:pt x="403872" y="0"/>
                    <a:pt x="422605" y="17106"/>
                  </a:cubicBezTo>
                  <a:cubicBezTo>
                    <a:pt x="442569" y="35356"/>
                    <a:pt x="442899" y="66268"/>
                    <a:pt x="423811" y="84937"/>
                  </a:cubicBezTo>
                  <a:cubicBezTo>
                    <a:pt x="421932" y="86753"/>
                    <a:pt x="419734" y="88544"/>
                    <a:pt x="417664" y="89992"/>
                  </a:cubicBezTo>
                  <a:lnTo>
                    <a:pt x="10020" y="371424"/>
                  </a:lnTo>
                  <a:cubicBezTo>
                    <a:pt x="5308" y="374675"/>
                    <a:pt x="0" y="368261"/>
                    <a:pt x="4076" y="364274"/>
                  </a:cubicBezTo>
                  <a:close/>
                </a:path>
              </a:pathLst>
            </a:custGeom>
            <a:solidFill>
              <a:srgbClr val="915C8D">
                <a:alpha val="100000"/>
              </a:srgbClr>
            </a:solidFill>
            <a:ln w="12700" cap="flat" cmpd="sng">
              <a:noFill/>
              <a:prstDash val="solid"/>
              <a:miter lim="800000"/>
            </a:ln>
          </p:spPr>
          <p:txBody>
            <a:bodyPr anchor="ctr">
              <a:spAutoFit/>
            </a:bodyPr>
            <a:lstStyle/>
            <a:p>
              <a:pPr algn="ctr"/>
              <a:endParaRPr lang="en-US" sz="1715"/>
            </a:p>
          </p:txBody>
        </p:sp>
        <p:sp>
          <p:nvSpPr>
            <p:cNvPr id="15" name="Free Form 12">
              <a:extLst>
                <a:ext uri="{FF2B5EF4-FFF2-40B4-BE49-F238E27FC236}">
                  <a16:creationId xmlns:a16="http://schemas.microsoft.com/office/drawing/2014/main" id="{8C7593E1-B903-BE4D-B0B2-774161F374B0}"/>
                </a:ext>
              </a:extLst>
            </p:cNvPr>
            <p:cNvSpPr/>
            <p:nvPr/>
          </p:nvSpPr>
          <p:spPr>
            <a:xfrm>
              <a:off x="1198685" y="928817"/>
              <a:ext cx="458927" cy="289534"/>
            </a:xfrm>
            <a:custGeom>
              <a:avLst/>
              <a:gdLst/>
              <a:ahLst/>
              <a:cxnLst/>
              <a:rect l="0" t="0" r="0" b="0"/>
              <a:pathLst>
                <a:path w="458927" h="289534">
                  <a:moveTo>
                    <a:pt x="4622" y="279133"/>
                  </a:moveTo>
                  <a:lnTo>
                    <a:pt x="375881" y="14719"/>
                  </a:lnTo>
                  <a:cubicBezTo>
                    <a:pt x="396557" y="0"/>
                    <a:pt x="426173" y="2209"/>
                    <a:pt x="442023" y="21996"/>
                  </a:cubicBezTo>
                  <a:cubicBezTo>
                    <a:pt x="458927" y="43116"/>
                    <a:pt x="454444" y="73736"/>
                    <a:pt x="432676" y="89242"/>
                  </a:cubicBezTo>
                  <a:cubicBezTo>
                    <a:pt x="430352" y="90881"/>
                    <a:pt x="427710" y="92392"/>
                    <a:pt x="425234" y="93573"/>
                  </a:cubicBezTo>
                  <a:lnTo>
                    <a:pt x="9321" y="287134"/>
                  </a:lnTo>
                  <a:cubicBezTo>
                    <a:pt x="4165" y="289534"/>
                    <a:pt x="0" y="282435"/>
                    <a:pt x="4622" y="279133"/>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sp>
          <p:nvSpPr>
            <p:cNvPr id="16" name="Free Form 13">
              <a:extLst>
                <a:ext uri="{FF2B5EF4-FFF2-40B4-BE49-F238E27FC236}">
                  <a16:creationId xmlns:a16="http://schemas.microsoft.com/office/drawing/2014/main" id="{A1B2E369-94DA-7C49-9EDB-2150C5CE7BC3}"/>
                </a:ext>
              </a:extLst>
            </p:cNvPr>
            <p:cNvSpPr/>
            <p:nvPr/>
          </p:nvSpPr>
          <p:spPr>
            <a:xfrm>
              <a:off x="1196715" y="1054380"/>
              <a:ext cx="455422" cy="204203"/>
            </a:xfrm>
            <a:custGeom>
              <a:avLst/>
              <a:gdLst/>
              <a:ahLst/>
              <a:cxnLst/>
              <a:rect l="0" t="0" r="0" b="0"/>
              <a:pathLst>
                <a:path w="455422" h="204203">
                  <a:moveTo>
                    <a:pt x="5054" y="194106"/>
                  </a:moveTo>
                  <a:lnTo>
                    <a:pt x="378040" y="11201"/>
                  </a:lnTo>
                  <a:cubicBezTo>
                    <a:pt x="400875" y="0"/>
                    <a:pt x="429742" y="6997"/>
                    <a:pt x="442175" y="29108"/>
                  </a:cubicBezTo>
                  <a:cubicBezTo>
                    <a:pt x="455422" y="52692"/>
                    <a:pt x="445985" y="82207"/>
                    <a:pt x="421944" y="93992"/>
                  </a:cubicBezTo>
                  <a:cubicBezTo>
                    <a:pt x="419138" y="95376"/>
                    <a:pt x="416001" y="96494"/>
                    <a:pt x="413092" y="97281"/>
                  </a:cubicBezTo>
                  <a:lnTo>
                    <a:pt x="8305" y="202793"/>
                  </a:lnTo>
                  <a:cubicBezTo>
                    <a:pt x="2844" y="204203"/>
                    <a:pt x="0" y="196583"/>
                    <a:pt x="5054" y="194106"/>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17" name="Free Form 14">
              <a:extLst>
                <a:ext uri="{FF2B5EF4-FFF2-40B4-BE49-F238E27FC236}">
                  <a16:creationId xmlns:a16="http://schemas.microsoft.com/office/drawing/2014/main" id="{21C1AFB1-1A49-A245-BB90-853343F0AD96}"/>
                </a:ext>
              </a:extLst>
            </p:cNvPr>
            <p:cNvSpPr/>
            <p:nvPr/>
          </p:nvSpPr>
          <p:spPr>
            <a:xfrm>
              <a:off x="1167466" y="1292254"/>
              <a:ext cx="389382" cy="95910"/>
            </a:xfrm>
            <a:custGeom>
              <a:avLst/>
              <a:gdLst/>
              <a:ahLst/>
              <a:cxnLst/>
              <a:rect l="0" t="0" r="0" b="0"/>
              <a:pathLst>
                <a:path w="389382" h="95910">
                  <a:moveTo>
                    <a:pt x="5753" y="31521"/>
                  </a:moveTo>
                  <a:lnTo>
                    <a:pt x="331990" y="2286"/>
                  </a:lnTo>
                  <a:cubicBezTo>
                    <a:pt x="357416" y="0"/>
                    <a:pt x="381914" y="16916"/>
                    <a:pt x="385533" y="42075"/>
                  </a:cubicBezTo>
                  <a:cubicBezTo>
                    <a:pt x="389382" y="68910"/>
                    <a:pt x="369874" y="93154"/>
                    <a:pt x="343090" y="95554"/>
                  </a:cubicBezTo>
                  <a:cubicBezTo>
                    <a:pt x="339077" y="95910"/>
                    <a:pt x="334899" y="95707"/>
                    <a:pt x="331089" y="95084"/>
                  </a:cubicBezTo>
                  <a:lnTo>
                    <a:pt x="5410" y="40754"/>
                  </a:lnTo>
                  <a:cubicBezTo>
                    <a:pt x="0" y="39852"/>
                    <a:pt x="292" y="32016"/>
                    <a:pt x="5753" y="31521"/>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18" name="Free Form 15">
              <a:extLst>
                <a:ext uri="{FF2B5EF4-FFF2-40B4-BE49-F238E27FC236}">
                  <a16:creationId xmlns:a16="http://schemas.microsoft.com/office/drawing/2014/main" id="{615084EC-3F82-0C46-889D-5B7E5B40A1E1}"/>
                </a:ext>
              </a:extLst>
            </p:cNvPr>
            <p:cNvSpPr/>
            <p:nvPr/>
          </p:nvSpPr>
          <p:spPr>
            <a:xfrm>
              <a:off x="1140216" y="1354399"/>
              <a:ext cx="334010" cy="134543"/>
            </a:xfrm>
            <a:custGeom>
              <a:avLst/>
              <a:gdLst/>
              <a:ahLst/>
              <a:cxnLst/>
              <a:rect l="0" t="0" r="0" b="0"/>
              <a:pathLst>
                <a:path w="334009" h="134543">
                  <a:moveTo>
                    <a:pt x="7442" y="698"/>
                  </a:moveTo>
                  <a:lnTo>
                    <a:pt x="288366" y="37363"/>
                  </a:lnTo>
                  <a:cubicBezTo>
                    <a:pt x="313753" y="40665"/>
                    <a:pt x="334009" y="62572"/>
                    <a:pt x="332016" y="87985"/>
                  </a:cubicBezTo>
                  <a:cubicBezTo>
                    <a:pt x="329895" y="115074"/>
                    <a:pt x="305460" y="134543"/>
                    <a:pt x="278739" y="131051"/>
                  </a:cubicBezTo>
                  <a:cubicBezTo>
                    <a:pt x="274066" y="130441"/>
                    <a:pt x="269443" y="129070"/>
                    <a:pt x="265353" y="127241"/>
                  </a:cubicBezTo>
                  <a:lnTo>
                    <a:pt x="4902" y="9550"/>
                  </a:lnTo>
                  <a:cubicBezTo>
                    <a:pt x="0" y="7340"/>
                    <a:pt x="2108" y="0"/>
                    <a:pt x="7442" y="698"/>
                  </a:cubicBezTo>
                  <a:close/>
                </a:path>
              </a:pathLst>
            </a:custGeom>
            <a:solidFill>
              <a:srgbClr val="915C8D">
                <a:alpha val="100000"/>
              </a:srgbClr>
            </a:solidFill>
            <a:ln w="12700" cap="flat" cmpd="sng">
              <a:noFill/>
              <a:prstDash val="solid"/>
              <a:miter lim="800000"/>
            </a:ln>
          </p:spPr>
          <p:txBody>
            <a:bodyPr anchor="ctr">
              <a:spAutoFit/>
            </a:bodyPr>
            <a:lstStyle/>
            <a:p>
              <a:pPr algn="ctr"/>
              <a:endParaRPr lang="en-US" sz="1715"/>
            </a:p>
          </p:txBody>
        </p:sp>
        <p:sp>
          <p:nvSpPr>
            <p:cNvPr id="19" name="Free Form 16">
              <a:extLst>
                <a:ext uri="{FF2B5EF4-FFF2-40B4-BE49-F238E27FC236}">
                  <a16:creationId xmlns:a16="http://schemas.microsoft.com/office/drawing/2014/main" id="{802AF468-B189-B644-AD50-C5117887E338}"/>
                </a:ext>
              </a:extLst>
            </p:cNvPr>
            <p:cNvSpPr/>
            <p:nvPr/>
          </p:nvSpPr>
          <p:spPr>
            <a:xfrm>
              <a:off x="1107293" y="1378331"/>
              <a:ext cx="270574" cy="193141"/>
            </a:xfrm>
            <a:custGeom>
              <a:avLst/>
              <a:gdLst/>
              <a:ahLst/>
              <a:cxnLst/>
              <a:rect l="0" t="0" r="0" b="0"/>
              <a:pathLst>
                <a:path w="270573" h="193141">
                  <a:moveTo>
                    <a:pt x="8813" y="1993"/>
                  </a:moveTo>
                  <a:lnTo>
                    <a:pt x="232918" y="94487"/>
                  </a:lnTo>
                  <a:cubicBezTo>
                    <a:pt x="256679" y="104279"/>
                    <a:pt x="270573" y="130771"/>
                    <a:pt x="262001" y="154889"/>
                  </a:cubicBezTo>
                  <a:cubicBezTo>
                    <a:pt x="252844" y="180606"/>
                    <a:pt x="224066" y="193141"/>
                    <a:pt x="199059" y="182829"/>
                  </a:cubicBezTo>
                  <a:cubicBezTo>
                    <a:pt x="193916" y="180708"/>
                    <a:pt x="189217" y="177647"/>
                    <a:pt x="185293" y="174129"/>
                  </a:cubicBezTo>
                  <a:lnTo>
                    <a:pt x="3873" y="9740"/>
                  </a:lnTo>
                  <a:cubicBezTo>
                    <a:pt x="0" y="6223"/>
                    <a:pt x="3962" y="0"/>
                    <a:pt x="8813" y="1993"/>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sp>
          <p:nvSpPr>
            <p:cNvPr id="20" name="Free Form 17">
              <a:extLst>
                <a:ext uri="{FF2B5EF4-FFF2-40B4-BE49-F238E27FC236}">
                  <a16:creationId xmlns:a16="http://schemas.microsoft.com/office/drawing/2014/main" id="{F4733A47-1ADB-6E40-9D80-6E8FDD092D7C}"/>
                </a:ext>
              </a:extLst>
            </p:cNvPr>
            <p:cNvSpPr/>
            <p:nvPr/>
          </p:nvSpPr>
          <p:spPr>
            <a:xfrm>
              <a:off x="1070491" y="1395134"/>
              <a:ext cx="191554" cy="232003"/>
            </a:xfrm>
            <a:custGeom>
              <a:avLst/>
              <a:gdLst/>
              <a:ahLst/>
              <a:cxnLst/>
              <a:rect l="0" t="0" r="0" b="0"/>
              <a:pathLst>
                <a:path w="191554" h="232003">
                  <a:moveTo>
                    <a:pt x="9512" y="3340"/>
                  </a:moveTo>
                  <a:lnTo>
                    <a:pt x="167424" y="140906"/>
                  </a:lnTo>
                  <a:cubicBezTo>
                    <a:pt x="186855" y="157835"/>
                    <a:pt x="191554" y="187515"/>
                    <a:pt x="175577" y="207733"/>
                  </a:cubicBezTo>
                  <a:cubicBezTo>
                    <a:pt x="158546" y="229298"/>
                    <a:pt x="127101" y="232003"/>
                    <a:pt x="106629" y="214172"/>
                  </a:cubicBezTo>
                  <a:cubicBezTo>
                    <a:pt x="101739" y="209918"/>
                    <a:pt x="97840" y="204660"/>
                    <a:pt x="95135" y="199186"/>
                  </a:cubicBezTo>
                  <a:lnTo>
                    <a:pt x="2235" y="8877"/>
                  </a:lnTo>
                  <a:cubicBezTo>
                    <a:pt x="0" y="4317"/>
                    <a:pt x="5664" y="0"/>
                    <a:pt x="9512" y="3340"/>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21" name="Free Form 18">
              <a:extLst>
                <a:ext uri="{FF2B5EF4-FFF2-40B4-BE49-F238E27FC236}">
                  <a16:creationId xmlns:a16="http://schemas.microsoft.com/office/drawing/2014/main" id="{7A05260E-2B55-4944-81C4-D718225386CF}"/>
                </a:ext>
              </a:extLst>
            </p:cNvPr>
            <p:cNvSpPr/>
            <p:nvPr/>
          </p:nvSpPr>
          <p:spPr>
            <a:xfrm>
              <a:off x="1031872" y="1404410"/>
              <a:ext cx="102908" cy="253911"/>
            </a:xfrm>
            <a:custGeom>
              <a:avLst/>
              <a:gdLst/>
              <a:ahLst/>
              <a:cxnLst/>
              <a:rect l="0" t="0" r="0" b="0"/>
              <a:pathLst>
                <a:path w="102908" h="253911">
                  <a:moveTo>
                    <a:pt x="8928" y="4483"/>
                  </a:moveTo>
                  <a:lnTo>
                    <a:pt x="91681" y="175755"/>
                  </a:lnTo>
                  <a:cubicBezTo>
                    <a:pt x="102908" y="199034"/>
                    <a:pt x="95491" y="228295"/>
                    <a:pt x="72732" y="240690"/>
                  </a:cubicBezTo>
                  <a:cubicBezTo>
                    <a:pt x="48463" y="253911"/>
                    <a:pt x="18351" y="244068"/>
                    <a:pt x="6515" y="219557"/>
                  </a:cubicBezTo>
                  <a:cubicBezTo>
                    <a:pt x="3378" y="213093"/>
                    <a:pt x="1854" y="206032"/>
                    <a:pt x="1778" y="199301"/>
                  </a:cubicBezTo>
                  <a:lnTo>
                    <a:pt x="38" y="6540"/>
                  </a:lnTo>
                  <a:cubicBezTo>
                    <a:pt x="0" y="1574"/>
                    <a:pt x="6756" y="0"/>
                    <a:pt x="8928" y="4483"/>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22" name="Free Form 19">
              <a:extLst>
                <a:ext uri="{FF2B5EF4-FFF2-40B4-BE49-F238E27FC236}">
                  <a16:creationId xmlns:a16="http://schemas.microsoft.com/office/drawing/2014/main" id="{5A4FF3AC-E051-8E4D-9F7F-7CE047718E54}"/>
                </a:ext>
              </a:extLst>
            </p:cNvPr>
            <p:cNvSpPr/>
            <p:nvPr/>
          </p:nvSpPr>
          <p:spPr>
            <a:xfrm>
              <a:off x="902107" y="1404411"/>
              <a:ext cx="97828" cy="247726"/>
            </a:xfrm>
            <a:custGeom>
              <a:avLst/>
              <a:gdLst/>
              <a:ahLst/>
              <a:cxnLst/>
              <a:rect l="0" t="0" r="0" b="0"/>
              <a:pathLst>
                <a:path w="97828" h="247726">
                  <a:moveTo>
                    <a:pt x="97790" y="6540"/>
                  </a:moveTo>
                  <a:lnTo>
                    <a:pt x="96075" y="196595"/>
                  </a:lnTo>
                  <a:cubicBezTo>
                    <a:pt x="95846" y="222440"/>
                    <a:pt x="76212" y="245414"/>
                    <a:pt x="50304" y="246532"/>
                  </a:cubicBezTo>
                  <a:cubicBezTo>
                    <a:pt x="22656" y="247726"/>
                    <a:pt x="0" y="225640"/>
                    <a:pt x="241" y="198450"/>
                  </a:cubicBezTo>
                  <a:cubicBezTo>
                    <a:pt x="304" y="191262"/>
                    <a:pt x="2070" y="184276"/>
                    <a:pt x="4978" y="178193"/>
                  </a:cubicBezTo>
                  <a:lnTo>
                    <a:pt x="88900" y="4483"/>
                  </a:lnTo>
                  <a:cubicBezTo>
                    <a:pt x="91071" y="0"/>
                    <a:pt x="97828" y="1562"/>
                    <a:pt x="97790" y="6540"/>
                  </a:cubicBezTo>
                  <a:close/>
                </a:path>
              </a:pathLst>
            </a:custGeom>
            <a:solidFill>
              <a:srgbClr val="915C8D">
                <a:alpha val="100000"/>
              </a:srgbClr>
            </a:solidFill>
            <a:ln w="12700" cap="flat" cmpd="sng">
              <a:noFill/>
              <a:prstDash val="solid"/>
              <a:miter lim="800000"/>
            </a:ln>
          </p:spPr>
          <p:txBody>
            <a:bodyPr anchor="ctr">
              <a:spAutoFit/>
            </a:bodyPr>
            <a:lstStyle/>
            <a:p>
              <a:pPr algn="ctr"/>
              <a:endParaRPr lang="en-US" sz="1715"/>
            </a:p>
          </p:txBody>
        </p:sp>
        <p:sp>
          <p:nvSpPr>
            <p:cNvPr id="23" name="Free Form 20">
              <a:extLst>
                <a:ext uri="{FF2B5EF4-FFF2-40B4-BE49-F238E27FC236}">
                  <a16:creationId xmlns:a16="http://schemas.microsoft.com/office/drawing/2014/main" id="{D417DDA9-1A8B-F44D-81F5-0E6F606869E2}"/>
                </a:ext>
              </a:extLst>
            </p:cNvPr>
            <p:cNvSpPr/>
            <p:nvPr/>
          </p:nvSpPr>
          <p:spPr>
            <a:xfrm>
              <a:off x="768479" y="1395135"/>
              <a:ext cx="192837" cy="232220"/>
            </a:xfrm>
            <a:custGeom>
              <a:avLst/>
              <a:gdLst/>
              <a:ahLst/>
              <a:cxnLst/>
              <a:rect l="0" t="0" r="0" b="0"/>
              <a:pathLst>
                <a:path w="192836" h="232219">
                  <a:moveTo>
                    <a:pt x="190601" y="8877"/>
                  </a:moveTo>
                  <a:lnTo>
                    <a:pt x="98869" y="196773"/>
                  </a:lnTo>
                  <a:cubicBezTo>
                    <a:pt x="87591" y="219913"/>
                    <a:pt x="60070" y="232219"/>
                    <a:pt x="36283" y="222199"/>
                  </a:cubicBezTo>
                  <a:cubicBezTo>
                    <a:pt x="10909" y="211518"/>
                    <a:pt x="0" y="182003"/>
                    <a:pt x="11899" y="157645"/>
                  </a:cubicBezTo>
                  <a:cubicBezTo>
                    <a:pt x="14731" y="151828"/>
                    <a:pt x="18808" y="146697"/>
                    <a:pt x="23380" y="142671"/>
                  </a:cubicBezTo>
                  <a:lnTo>
                    <a:pt x="183324" y="3340"/>
                  </a:lnTo>
                  <a:cubicBezTo>
                    <a:pt x="187159" y="0"/>
                    <a:pt x="192836" y="4318"/>
                    <a:pt x="190601" y="8877"/>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sp>
          <p:nvSpPr>
            <p:cNvPr id="24" name="Free Form 21">
              <a:extLst>
                <a:ext uri="{FF2B5EF4-FFF2-40B4-BE49-F238E27FC236}">
                  <a16:creationId xmlns:a16="http://schemas.microsoft.com/office/drawing/2014/main" id="{AA3BBD8F-2E1C-7E4B-8D6C-BF07F8DF02B3}"/>
                </a:ext>
              </a:extLst>
            </p:cNvPr>
            <p:cNvSpPr/>
            <p:nvPr/>
          </p:nvSpPr>
          <p:spPr>
            <a:xfrm>
              <a:off x="654453" y="1378328"/>
              <a:ext cx="270066" cy="190817"/>
            </a:xfrm>
            <a:custGeom>
              <a:avLst/>
              <a:gdLst/>
              <a:ahLst/>
              <a:cxnLst/>
              <a:rect l="0" t="0" r="0" b="0"/>
              <a:pathLst>
                <a:path w="270065" h="190817">
                  <a:moveTo>
                    <a:pt x="266192" y="9740"/>
                  </a:moveTo>
                  <a:lnTo>
                    <a:pt x="86740" y="172326"/>
                  </a:lnTo>
                  <a:cubicBezTo>
                    <a:pt x="67729" y="189547"/>
                    <a:pt x="37744" y="190817"/>
                    <a:pt x="19481" y="172808"/>
                  </a:cubicBezTo>
                  <a:cubicBezTo>
                    <a:pt x="0" y="153619"/>
                    <a:pt x="863" y="122351"/>
                    <a:pt x="20878" y="104216"/>
                  </a:cubicBezTo>
                  <a:cubicBezTo>
                    <a:pt x="25006" y="100482"/>
                    <a:pt x="29794" y="97536"/>
                    <a:pt x="34658" y="95503"/>
                  </a:cubicBezTo>
                  <a:lnTo>
                    <a:pt x="261239" y="1993"/>
                  </a:lnTo>
                  <a:cubicBezTo>
                    <a:pt x="266090" y="0"/>
                    <a:pt x="270065" y="6223"/>
                    <a:pt x="266192" y="9740"/>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25" name="Free Form 22">
              <a:extLst>
                <a:ext uri="{FF2B5EF4-FFF2-40B4-BE49-F238E27FC236}">
                  <a16:creationId xmlns:a16="http://schemas.microsoft.com/office/drawing/2014/main" id="{A7192CB3-BF54-FB4B-B440-5AB13CACB26F}"/>
                </a:ext>
              </a:extLst>
            </p:cNvPr>
            <p:cNvSpPr/>
            <p:nvPr/>
          </p:nvSpPr>
          <p:spPr>
            <a:xfrm>
              <a:off x="552208" y="1354402"/>
              <a:ext cx="339382" cy="136678"/>
            </a:xfrm>
            <a:custGeom>
              <a:avLst/>
              <a:gdLst/>
              <a:ahLst/>
              <a:cxnLst/>
              <a:rect l="0" t="0" r="0" b="0"/>
              <a:pathLst>
                <a:path w="339382" h="136677">
                  <a:moveTo>
                    <a:pt x="334479" y="9550"/>
                  </a:moveTo>
                  <a:lnTo>
                    <a:pt x="76466" y="126136"/>
                  </a:lnTo>
                  <a:cubicBezTo>
                    <a:pt x="53162" y="136677"/>
                    <a:pt x="24345" y="128739"/>
                    <a:pt x="12560" y="106108"/>
                  </a:cubicBezTo>
                  <a:cubicBezTo>
                    <a:pt x="0" y="81978"/>
                    <a:pt x="10426" y="52603"/>
                    <a:pt x="34963" y="41516"/>
                  </a:cubicBezTo>
                  <a:cubicBezTo>
                    <a:pt x="39255" y="39573"/>
                    <a:pt x="43916" y="38303"/>
                    <a:pt x="48361" y="37706"/>
                  </a:cubicBezTo>
                  <a:lnTo>
                    <a:pt x="331939" y="698"/>
                  </a:lnTo>
                  <a:cubicBezTo>
                    <a:pt x="337273" y="0"/>
                    <a:pt x="339382" y="7340"/>
                    <a:pt x="334479" y="9550"/>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26" name="Free Form 23">
              <a:extLst>
                <a:ext uri="{FF2B5EF4-FFF2-40B4-BE49-F238E27FC236}">
                  <a16:creationId xmlns:a16="http://schemas.microsoft.com/office/drawing/2014/main" id="{F3F0F858-D6E8-AE40-BE06-B752ECCB8927}"/>
                </a:ext>
              </a:extLst>
            </p:cNvPr>
            <p:cNvSpPr/>
            <p:nvPr/>
          </p:nvSpPr>
          <p:spPr>
            <a:xfrm>
              <a:off x="473551" y="1293976"/>
              <a:ext cx="390791" cy="97129"/>
            </a:xfrm>
            <a:custGeom>
              <a:avLst/>
              <a:gdLst/>
              <a:ahLst/>
              <a:cxnLst/>
              <a:rect l="0" t="0" r="0" b="0"/>
              <a:pathLst>
                <a:path w="390791" h="97129">
                  <a:moveTo>
                    <a:pt x="385381" y="39027"/>
                  </a:moveTo>
                  <a:lnTo>
                    <a:pt x="62331" y="92925"/>
                  </a:lnTo>
                  <a:cubicBezTo>
                    <a:pt x="37160" y="97129"/>
                    <a:pt x="11442" y="82130"/>
                    <a:pt x="5905" y="57302"/>
                  </a:cubicBezTo>
                  <a:cubicBezTo>
                    <a:pt x="0" y="30835"/>
                    <a:pt x="17614" y="5194"/>
                    <a:pt x="44119" y="774"/>
                  </a:cubicBezTo>
                  <a:cubicBezTo>
                    <a:pt x="48094" y="114"/>
                    <a:pt x="52285" y="0"/>
                    <a:pt x="56134" y="317"/>
                  </a:cubicBezTo>
                  <a:lnTo>
                    <a:pt x="385038" y="29794"/>
                  </a:lnTo>
                  <a:cubicBezTo>
                    <a:pt x="390486" y="30289"/>
                    <a:pt x="390791" y="38125"/>
                    <a:pt x="385381" y="39027"/>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sp>
          <p:nvSpPr>
            <p:cNvPr id="27" name="Free Form 24">
              <a:extLst>
                <a:ext uri="{FF2B5EF4-FFF2-40B4-BE49-F238E27FC236}">
                  <a16:creationId xmlns:a16="http://schemas.microsoft.com/office/drawing/2014/main" id="{E88FAF3D-DD90-994E-90B7-6EA23508B2D5}"/>
                </a:ext>
              </a:extLst>
            </p:cNvPr>
            <p:cNvSpPr/>
            <p:nvPr/>
          </p:nvSpPr>
          <p:spPr>
            <a:xfrm>
              <a:off x="382717" y="1054362"/>
              <a:ext cx="452374" cy="204229"/>
            </a:xfrm>
            <a:custGeom>
              <a:avLst/>
              <a:gdLst/>
              <a:ahLst/>
              <a:cxnLst/>
              <a:rect l="0" t="0" r="0" b="0"/>
              <a:pathLst>
                <a:path w="452373" h="204228">
                  <a:moveTo>
                    <a:pt x="444068" y="202806"/>
                  </a:moveTo>
                  <a:lnTo>
                    <a:pt x="41859" y="97967"/>
                  </a:lnTo>
                  <a:cubicBezTo>
                    <a:pt x="17246" y="91554"/>
                    <a:pt x="0" y="67449"/>
                    <a:pt x="5143" y="42633"/>
                  </a:cubicBezTo>
                  <a:cubicBezTo>
                    <a:pt x="10629" y="16167"/>
                    <a:pt x="37160" y="0"/>
                    <a:pt x="63080" y="6756"/>
                  </a:cubicBezTo>
                  <a:cubicBezTo>
                    <a:pt x="66103" y="7543"/>
                    <a:pt x="69215" y="8737"/>
                    <a:pt x="71945" y="10045"/>
                  </a:cubicBezTo>
                  <a:lnTo>
                    <a:pt x="447319" y="194119"/>
                  </a:lnTo>
                  <a:cubicBezTo>
                    <a:pt x="452373" y="196608"/>
                    <a:pt x="449529" y="204228"/>
                    <a:pt x="444068" y="202806"/>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28" name="Free Form 25">
              <a:extLst>
                <a:ext uri="{FF2B5EF4-FFF2-40B4-BE49-F238E27FC236}">
                  <a16:creationId xmlns:a16="http://schemas.microsoft.com/office/drawing/2014/main" id="{E1964E81-C26C-484E-ADDF-C23ECE21B7A2}"/>
                </a:ext>
              </a:extLst>
            </p:cNvPr>
            <p:cNvSpPr/>
            <p:nvPr/>
          </p:nvSpPr>
          <p:spPr>
            <a:xfrm>
              <a:off x="374674" y="926383"/>
              <a:ext cx="458444" cy="291973"/>
            </a:xfrm>
            <a:custGeom>
              <a:avLst/>
              <a:gdLst/>
              <a:ahLst/>
              <a:cxnLst/>
              <a:rect l="0" t="0" r="0" b="0"/>
              <a:pathLst>
                <a:path w="458444" h="291973">
                  <a:moveTo>
                    <a:pt x="449122" y="289572"/>
                  </a:moveTo>
                  <a:lnTo>
                    <a:pt x="35610" y="97116"/>
                  </a:lnTo>
                  <a:cubicBezTo>
                    <a:pt x="12585" y="86398"/>
                    <a:pt x="0" y="59626"/>
                    <a:pt x="9550" y="36156"/>
                  </a:cubicBezTo>
                  <a:cubicBezTo>
                    <a:pt x="19723" y="11125"/>
                    <a:pt x="48717" y="0"/>
                    <a:pt x="72974" y="11290"/>
                  </a:cubicBezTo>
                  <a:cubicBezTo>
                    <a:pt x="75539" y="12484"/>
                    <a:pt x="78155" y="14046"/>
                    <a:pt x="80403" y="15608"/>
                  </a:cubicBezTo>
                  <a:lnTo>
                    <a:pt x="453821" y="281571"/>
                  </a:lnTo>
                  <a:cubicBezTo>
                    <a:pt x="458444" y="284861"/>
                    <a:pt x="454279" y="291973"/>
                    <a:pt x="449122" y="289572"/>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29" name="Free Form 26">
              <a:extLst>
                <a:ext uri="{FF2B5EF4-FFF2-40B4-BE49-F238E27FC236}">
                  <a16:creationId xmlns:a16="http://schemas.microsoft.com/office/drawing/2014/main" id="{1E84489C-1FCC-594F-8961-2D36D556A177}"/>
                </a:ext>
              </a:extLst>
            </p:cNvPr>
            <p:cNvSpPr/>
            <p:nvPr/>
          </p:nvSpPr>
          <p:spPr>
            <a:xfrm>
              <a:off x="395585" y="801721"/>
              <a:ext cx="444246" cy="376657"/>
            </a:xfrm>
            <a:custGeom>
              <a:avLst/>
              <a:gdLst/>
              <a:ahLst/>
              <a:cxnLst/>
              <a:rect l="0" t="0" r="0" b="0"/>
              <a:pathLst>
                <a:path w="444246" h="376656">
                  <a:moveTo>
                    <a:pt x="434213" y="373405"/>
                  </a:moveTo>
                  <a:lnTo>
                    <a:pt x="28740" y="93472"/>
                  </a:lnTo>
                  <a:cubicBezTo>
                    <a:pt x="7873" y="79057"/>
                    <a:pt x="0" y="50571"/>
                    <a:pt x="13347" y="29057"/>
                  </a:cubicBezTo>
                  <a:cubicBezTo>
                    <a:pt x="27597" y="6108"/>
                    <a:pt x="58051" y="0"/>
                    <a:pt x="80022" y="15163"/>
                  </a:cubicBezTo>
                  <a:cubicBezTo>
                    <a:pt x="82181" y="16649"/>
                    <a:pt x="84353" y="18465"/>
                    <a:pt x="86169" y="20218"/>
                  </a:cubicBezTo>
                  <a:lnTo>
                    <a:pt x="440156" y="366255"/>
                  </a:lnTo>
                  <a:cubicBezTo>
                    <a:pt x="444246" y="370243"/>
                    <a:pt x="438924" y="376656"/>
                    <a:pt x="434213" y="373405"/>
                  </a:cubicBezTo>
                  <a:close/>
                </a:path>
              </a:pathLst>
            </a:custGeom>
            <a:solidFill>
              <a:srgbClr val="915C8D">
                <a:alpha val="100000"/>
              </a:srgbClr>
            </a:solidFill>
            <a:ln w="12700" cap="flat" cmpd="sng">
              <a:noFill/>
              <a:prstDash val="solid"/>
              <a:miter lim="800000"/>
            </a:ln>
          </p:spPr>
          <p:txBody>
            <a:bodyPr anchor="ctr">
              <a:spAutoFit/>
            </a:bodyPr>
            <a:lstStyle/>
            <a:p>
              <a:pPr algn="ctr"/>
              <a:endParaRPr lang="en-US" sz="1715"/>
            </a:p>
          </p:txBody>
        </p:sp>
        <p:sp>
          <p:nvSpPr>
            <p:cNvPr id="30" name="Free Form 27">
              <a:extLst>
                <a:ext uri="{FF2B5EF4-FFF2-40B4-BE49-F238E27FC236}">
                  <a16:creationId xmlns:a16="http://schemas.microsoft.com/office/drawing/2014/main" id="{53DDB797-1070-F343-8FB7-C3661E68D8A5}"/>
                </a:ext>
              </a:extLst>
            </p:cNvPr>
            <p:cNvSpPr/>
            <p:nvPr/>
          </p:nvSpPr>
          <p:spPr>
            <a:xfrm>
              <a:off x="444192" y="685844"/>
              <a:ext cx="410718" cy="454723"/>
            </a:xfrm>
            <a:custGeom>
              <a:avLst/>
              <a:gdLst/>
              <a:ahLst/>
              <a:cxnLst/>
              <a:rect l="0" t="0" r="0" b="0"/>
              <a:pathLst>
                <a:path w="410718" h="454723">
                  <a:moveTo>
                    <a:pt x="400278" y="450748"/>
                  </a:moveTo>
                  <a:lnTo>
                    <a:pt x="21513" y="87591"/>
                  </a:lnTo>
                  <a:cubicBezTo>
                    <a:pt x="3213" y="70053"/>
                    <a:pt x="0" y="40678"/>
                    <a:pt x="16637" y="21577"/>
                  </a:cubicBezTo>
                  <a:cubicBezTo>
                    <a:pt x="34378" y="1193"/>
                    <a:pt x="65405" y="0"/>
                    <a:pt x="84658" y="18465"/>
                  </a:cubicBezTo>
                  <a:cubicBezTo>
                    <a:pt x="86423" y="20154"/>
                    <a:pt x="88176" y="22161"/>
                    <a:pt x="89611" y="24028"/>
                  </a:cubicBezTo>
                  <a:lnTo>
                    <a:pt x="407263" y="444601"/>
                  </a:lnTo>
                  <a:cubicBezTo>
                    <a:pt x="410718" y="449173"/>
                    <a:pt x="404431" y="454723"/>
                    <a:pt x="400278" y="450748"/>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sp>
          <p:nvSpPr>
            <p:cNvPr id="31" name="Free Form 28">
              <a:extLst>
                <a:ext uri="{FF2B5EF4-FFF2-40B4-BE49-F238E27FC236}">
                  <a16:creationId xmlns:a16="http://schemas.microsoft.com/office/drawing/2014/main" id="{22775AA6-DFA4-BB45-AB31-3F12975AF482}"/>
                </a:ext>
              </a:extLst>
            </p:cNvPr>
            <p:cNvSpPr/>
            <p:nvPr/>
          </p:nvSpPr>
          <p:spPr>
            <a:xfrm>
              <a:off x="516813" y="580442"/>
              <a:ext cx="360884" cy="526275"/>
            </a:xfrm>
            <a:custGeom>
              <a:avLst/>
              <a:gdLst/>
              <a:ahLst/>
              <a:cxnLst/>
              <a:rect l="0" t="0" r="0" b="0"/>
              <a:pathLst>
                <a:path w="360883" h="526275">
                  <a:moveTo>
                    <a:pt x="350291" y="521703"/>
                  </a:moveTo>
                  <a:lnTo>
                    <a:pt x="15367" y="83388"/>
                  </a:lnTo>
                  <a:cubicBezTo>
                    <a:pt x="0" y="63271"/>
                    <a:pt x="1333" y="33782"/>
                    <a:pt x="20713" y="17424"/>
                  </a:cubicBezTo>
                  <a:cubicBezTo>
                    <a:pt x="41376" y="0"/>
                    <a:pt x="72212" y="3556"/>
                    <a:pt x="88392" y="24739"/>
                  </a:cubicBezTo>
                  <a:cubicBezTo>
                    <a:pt x="89789" y="26581"/>
                    <a:pt x="91160" y="28714"/>
                    <a:pt x="92252" y="30683"/>
                  </a:cubicBezTo>
                  <a:lnTo>
                    <a:pt x="358114" y="516661"/>
                  </a:lnTo>
                  <a:cubicBezTo>
                    <a:pt x="360883" y="521703"/>
                    <a:pt x="353783" y="526275"/>
                    <a:pt x="350291" y="521703"/>
                  </a:cubicBezTo>
                  <a:close/>
                </a:path>
              </a:pathLst>
            </a:custGeom>
            <a:solidFill>
              <a:srgbClr val="37395B">
                <a:alpha val="100000"/>
              </a:srgbClr>
            </a:solidFill>
            <a:ln w="12700" cap="flat" cmpd="sng">
              <a:noFill/>
              <a:prstDash val="solid"/>
              <a:miter lim="800000"/>
            </a:ln>
          </p:spPr>
          <p:txBody>
            <a:bodyPr anchor="ctr">
              <a:spAutoFit/>
            </a:bodyPr>
            <a:lstStyle/>
            <a:p>
              <a:pPr algn="ctr"/>
              <a:endParaRPr lang="en-US" sz="1715"/>
            </a:p>
          </p:txBody>
        </p:sp>
        <p:sp>
          <p:nvSpPr>
            <p:cNvPr id="32" name="Free Form 29">
              <a:extLst>
                <a:ext uri="{FF2B5EF4-FFF2-40B4-BE49-F238E27FC236}">
                  <a16:creationId xmlns:a16="http://schemas.microsoft.com/office/drawing/2014/main" id="{E9B86E20-0CA8-AE4F-801F-C826337E8242}"/>
                </a:ext>
              </a:extLst>
            </p:cNvPr>
            <p:cNvSpPr/>
            <p:nvPr/>
          </p:nvSpPr>
          <p:spPr>
            <a:xfrm>
              <a:off x="608243" y="492810"/>
              <a:ext cx="298869" cy="585635"/>
            </a:xfrm>
            <a:custGeom>
              <a:avLst/>
              <a:gdLst/>
              <a:ahLst/>
              <a:cxnLst/>
              <a:rect l="0" t="0" r="0" b="0"/>
              <a:pathLst>
                <a:path w="298869" h="585635">
                  <a:moveTo>
                    <a:pt x="288378" y="580580"/>
                  </a:moveTo>
                  <a:lnTo>
                    <a:pt x="12204" y="78600"/>
                  </a:lnTo>
                  <a:cubicBezTo>
                    <a:pt x="0" y="56426"/>
                    <a:pt x="5740" y="27457"/>
                    <a:pt x="27330" y="14173"/>
                  </a:cubicBezTo>
                  <a:cubicBezTo>
                    <a:pt x="50368" y="0"/>
                    <a:pt x="80314" y="8077"/>
                    <a:pt x="93154" y="31419"/>
                  </a:cubicBezTo>
                  <a:cubicBezTo>
                    <a:pt x="94221" y="33362"/>
                    <a:pt x="95224" y="35598"/>
                    <a:pt x="95999" y="37617"/>
                  </a:cubicBezTo>
                  <a:lnTo>
                    <a:pt x="296862" y="576719"/>
                  </a:lnTo>
                  <a:cubicBezTo>
                    <a:pt x="298869" y="582129"/>
                    <a:pt x="291160" y="585635"/>
                    <a:pt x="288378" y="580580"/>
                  </a:cubicBezTo>
                  <a:close/>
                </a:path>
              </a:pathLst>
            </a:custGeom>
            <a:solidFill>
              <a:srgbClr val="6FB4B5">
                <a:alpha val="100000"/>
              </a:srgbClr>
            </a:solidFill>
            <a:ln w="12700" cap="flat" cmpd="sng">
              <a:noFill/>
              <a:prstDash val="solid"/>
              <a:miter lim="800000"/>
            </a:ln>
          </p:spPr>
          <p:txBody>
            <a:bodyPr anchor="ctr">
              <a:spAutoFit/>
            </a:bodyPr>
            <a:lstStyle/>
            <a:p>
              <a:pPr algn="ctr"/>
              <a:endParaRPr lang="en-US" sz="1715"/>
            </a:p>
          </p:txBody>
        </p:sp>
        <p:sp>
          <p:nvSpPr>
            <p:cNvPr id="33" name="Free Form 30">
              <a:extLst>
                <a:ext uri="{FF2B5EF4-FFF2-40B4-BE49-F238E27FC236}">
                  <a16:creationId xmlns:a16="http://schemas.microsoft.com/office/drawing/2014/main" id="{FF5E5F93-AF92-0A43-B01C-C23F070D994D}"/>
                </a:ext>
              </a:extLst>
            </p:cNvPr>
            <p:cNvSpPr/>
            <p:nvPr/>
          </p:nvSpPr>
          <p:spPr>
            <a:xfrm>
              <a:off x="717360" y="428092"/>
              <a:ext cx="224422" cy="628981"/>
            </a:xfrm>
            <a:custGeom>
              <a:avLst/>
              <a:gdLst/>
              <a:ahLst/>
              <a:cxnLst/>
              <a:rect l="0" t="0" r="0" b="0"/>
              <a:pathLst>
                <a:path w="224421" h="628980">
                  <a:moveTo>
                    <a:pt x="214236" y="623557"/>
                  </a:moveTo>
                  <a:lnTo>
                    <a:pt x="8826" y="72224"/>
                  </a:lnTo>
                  <a:cubicBezTo>
                    <a:pt x="0" y="48526"/>
                    <a:pt x="9906" y="20700"/>
                    <a:pt x="33210" y="10680"/>
                  </a:cubicBezTo>
                  <a:cubicBezTo>
                    <a:pt x="58064" y="0"/>
                    <a:pt x="86499" y="12331"/>
                    <a:pt x="95796" y="37274"/>
                  </a:cubicBezTo>
                  <a:cubicBezTo>
                    <a:pt x="96545" y="39293"/>
                    <a:pt x="97205" y="41592"/>
                    <a:pt x="97662" y="43637"/>
                  </a:cubicBezTo>
                  <a:lnTo>
                    <a:pt x="223189" y="620953"/>
                  </a:lnTo>
                  <a:cubicBezTo>
                    <a:pt x="224421" y="626605"/>
                    <a:pt x="216255" y="628980"/>
                    <a:pt x="214236" y="623557"/>
                  </a:cubicBezTo>
                  <a:close/>
                </a:path>
              </a:pathLst>
            </a:custGeom>
            <a:solidFill>
              <a:srgbClr val="915C8D">
                <a:alpha val="100000"/>
              </a:srgbClr>
            </a:solidFill>
            <a:ln w="12700" cap="flat" cmpd="sng">
              <a:noFill/>
              <a:prstDash val="solid"/>
              <a:miter lim="800000"/>
            </a:ln>
          </p:spPr>
          <p:txBody>
            <a:bodyPr anchor="ctr">
              <a:spAutoFit/>
            </a:bodyPr>
            <a:lstStyle/>
            <a:p>
              <a:pPr algn="ctr"/>
              <a:endParaRPr lang="en-US" sz="1715"/>
            </a:p>
          </p:txBody>
        </p:sp>
        <p:sp>
          <p:nvSpPr>
            <p:cNvPr id="34" name="Free Form 31">
              <a:extLst>
                <a:ext uri="{FF2B5EF4-FFF2-40B4-BE49-F238E27FC236}">
                  <a16:creationId xmlns:a16="http://schemas.microsoft.com/office/drawing/2014/main" id="{F4CC5195-285E-2F4C-8A5C-1FD9CD7916B9}"/>
                </a:ext>
              </a:extLst>
            </p:cNvPr>
            <p:cNvSpPr/>
            <p:nvPr/>
          </p:nvSpPr>
          <p:spPr>
            <a:xfrm>
              <a:off x="839022" y="389235"/>
              <a:ext cx="141047" cy="654355"/>
            </a:xfrm>
            <a:custGeom>
              <a:avLst/>
              <a:gdLst/>
              <a:ahLst/>
              <a:cxnLst/>
              <a:rect l="0" t="0" r="0" b="0"/>
              <a:pathLst>
                <a:path w="141046" h="654354">
                  <a:moveTo>
                    <a:pt x="131394" y="648690"/>
                  </a:moveTo>
                  <a:lnTo>
                    <a:pt x="5334" y="64465"/>
                  </a:lnTo>
                  <a:cubicBezTo>
                    <a:pt x="0" y="39750"/>
                    <a:pt x="13804" y="13639"/>
                    <a:pt x="38303" y="7035"/>
                  </a:cubicBezTo>
                  <a:cubicBezTo>
                    <a:pt x="64439" y="0"/>
                    <a:pt x="90817" y="16255"/>
                    <a:pt x="96418" y="42265"/>
                  </a:cubicBezTo>
                  <a:cubicBezTo>
                    <a:pt x="96862" y="44348"/>
                    <a:pt x="97193" y="46672"/>
                    <a:pt x="97345" y="48729"/>
                  </a:cubicBezTo>
                  <a:lnTo>
                    <a:pt x="140639" y="647382"/>
                  </a:lnTo>
                  <a:cubicBezTo>
                    <a:pt x="141046" y="653160"/>
                    <a:pt x="132626" y="654354"/>
                    <a:pt x="131394" y="648690"/>
                  </a:cubicBezTo>
                  <a:close/>
                </a:path>
              </a:pathLst>
            </a:custGeom>
            <a:solidFill>
              <a:srgbClr val="CE3670">
                <a:alpha val="100000"/>
              </a:srgbClr>
            </a:solidFill>
            <a:ln w="12700" cap="flat" cmpd="sng">
              <a:noFill/>
              <a:prstDash val="solid"/>
              <a:miter lim="800000"/>
            </a:ln>
          </p:spPr>
          <p:txBody>
            <a:bodyPr anchor="ctr">
              <a:spAutoFit/>
            </a:bodyPr>
            <a:lstStyle/>
            <a:p>
              <a:pPr algn="ctr"/>
              <a:endParaRPr lang="en-US" sz="1715"/>
            </a:p>
          </p:txBody>
        </p:sp>
      </p:grpSp>
      <p:grpSp>
        <p:nvGrpSpPr>
          <p:cNvPr id="35" name="Group 34">
            <a:extLst>
              <a:ext uri="{FF2B5EF4-FFF2-40B4-BE49-F238E27FC236}">
                <a16:creationId xmlns:a16="http://schemas.microsoft.com/office/drawing/2014/main" id="{C57871FE-B15F-B843-9840-14EE7CBE73B7}"/>
              </a:ext>
            </a:extLst>
          </p:cNvPr>
          <p:cNvGrpSpPr/>
          <p:nvPr userDrawn="1"/>
        </p:nvGrpSpPr>
        <p:grpSpPr>
          <a:xfrm>
            <a:off x="11340043" y="369644"/>
            <a:ext cx="496169" cy="1306756"/>
            <a:chOff x="11340044" y="369644"/>
            <a:chExt cx="496169" cy="1306756"/>
          </a:xfrm>
        </p:grpSpPr>
        <p:grpSp>
          <p:nvGrpSpPr>
            <p:cNvPr id="36" name="Group 32">
              <a:extLst>
                <a:ext uri="{FF2B5EF4-FFF2-40B4-BE49-F238E27FC236}">
                  <a16:creationId xmlns:a16="http://schemas.microsoft.com/office/drawing/2014/main" id="{1B6F5BCC-E06F-604B-B679-2694411EF61D}"/>
                </a:ext>
              </a:extLst>
            </p:cNvPr>
            <p:cNvGrpSpPr/>
            <p:nvPr/>
          </p:nvGrpSpPr>
          <p:grpSpPr>
            <a:xfrm>
              <a:off x="11340044" y="369644"/>
              <a:ext cx="470948" cy="356251"/>
              <a:chOff x="11340044" y="369644"/>
              <a:chExt cx="470948" cy="356251"/>
            </a:xfrm>
            <a:noFill/>
          </p:grpSpPr>
          <p:sp>
            <p:nvSpPr>
              <p:cNvPr id="85" name="Free Form 33">
                <a:extLst>
                  <a:ext uri="{FF2B5EF4-FFF2-40B4-BE49-F238E27FC236}">
                    <a16:creationId xmlns:a16="http://schemas.microsoft.com/office/drawing/2014/main" id="{C34E2B60-A390-8B48-BF70-703C7FA6B370}"/>
                  </a:ext>
                </a:extLst>
              </p:cNvPr>
              <p:cNvSpPr/>
              <p:nvPr/>
            </p:nvSpPr>
            <p:spPr>
              <a:xfrm>
                <a:off x="11623360" y="380994"/>
                <a:ext cx="96329" cy="96660"/>
              </a:xfrm>
              <a:custGeom>
                <a:avLst/>
                <a:gdLst/>
                <a:ahLst/>
                <a:cxnLst/>
                <a:rect l="0" t="0" r="0" b="0"/>
                <a:pathLst>
                  <a:path w="96329" h="96659">
                    <a:moveTo>
                      <a:pt x="96329" y="35102"/>
                    </a:moveTo>
                    <a:lnTo>
                      <a:pt x="83718" y="13246"/>
                    </a:lnTo>
                    <a:lnTo>
                      <a:pt x="60782" y="26479"/>
                    </a:lnTo>
                    <a:lnTo>
                      <a:pt x="60782" y="0"/>
                    </a:lnTo>
                    <a:lnTo>
                      <a:pt x="35547" y="0"/>
                    </a:lnTo>
                    <a:lnTo>
                      <a:pt x="35547" y="26479"/>
                    </a:lnTo>
                    <a:lnTo>
                      <a:pt x="12623" y="13246"/>
                    </a:lnTo>
                    <a:lnTo>
                      <a:pt x="0" y="35102"/>
                    </a:lnTo>
                    <a:lnTo>
                      <a:pt x="22923" y="48336"/>
                    </a:lnTo>
                    <a:lnTo>
                      <a:pt x="0" y="61556"/>
                    </a:lnTo>
                    <a:lnTo>
                      <a:pt x="12623" y="83426"/>
                    </a:lnTo>
                    <a:lnTo>
                      <a:pt x="35547" y="70192"/>
                    </a:lnTo>
                    <a:lnTo>
                      <a:pt x="35547" y="96659"/>
                    </a:lnTo>
                    <a:lnTo>
                      <a:pt x="60782" y="96659"/>
                    </a:lnTo>
                    <a:lnTo>
                      <a:pt x="60782" y="70192"/>
                    </a:lnTo>
                    <a:lnTo>
                      <a:pt x="83718" y="83426"/>
                    </a:lnTo>
                    <a:lnTo>
                      <a:pt x="96329" y="61556"/>
                    </a:lnTo>
                    <a:lnTo>
                      <a:pt x="73406" y="48336"/>
                    </a:lnTo>
                    <a:close/>
                  </a:path>
                </a:pathLst>
              </a:custGeom>
              <a:solidFill>
                <a:srgbClr val="EB792F">
                  <a:alpha val="100000"/>
                </a:srgbClr>
              </a:solidFill>
              <a:ln w="12700" cap="flat" cmpd="sng">
                <a:noFill/>
                <a:prstDash val="solid"/>
                <a:miter lim="800000"/>
              </a:ln>
            </p:spPr>
            <p:txBody>
              <a:bodyPr anchor="ctr">
                <a:spAutoFit/>
              </a:bodyPr>
              <a:lstStyle/>
              <a:p>
                <a:pPr algn="ctr"/>
                <a:endParaRPr lang="en-US" sz="1715"/>
              </a:p>
            </p:txBody>
          </p:sp>
          <p:sp>
            <p:nvSpPr>
              <p:cNvPr id="86" name="Free Form 34">
                <a:extLst>
                  <a:ext uri="{FF2B5EF4-FFF2-40B4-BE49-F238E27FC236}">
                    <a16:creationId xmlns:a16="http://schemas.microsoft.com/office/drawing/2014/main" id="{C63CCF8C-91CB-814B-83C4-45BF5930064F}"/>
                  </a:ext>
                </a:extLst>
              </p:cNvPr>
              <p:cNvSpPr/>
              <p:nvPr/>
            </p:nvSpPr>
            <p:spPr>
              <a:xfrm>
                <a:off x="11340044" y="473416"/>
                <a:ext cx="108064" cy="136068"/>
              </a:xfrm>
              <a:custGeom>
                <a:avLst/>
                <a:gdLst/>
                <a:ahLst/>
                <a:cxnLst/>
                <a:rect l="0" t="0" r="0" b="0"/>
                <a:pathLst>
                  <a:path w="108064" h="136067">
                    <a:moveTo>
                      <a:pt x="36791" y="73875"/>
                    </a:moveTo>
                    <a:cubicBezTo>
                      <a:pt x="36791" y="89420"/>
                      <a:pt x="37312" y="112750"/>
                      <a:pt x="53390" y="112750"/>
                    </a:cubicBezTo>
                    <a:cubicBezTo>
                      <a:pt x="66344" y="112750"/>
                      <a:pt x="68922" y="100304"/>
                      <a:pt x="68922" y="89420"/>
                    </a:cubicBezTo>
                    <a:lnTo>
                      <a:pt x="105994" y="89420"/>
                    </a:lnTo>
                    <a:cubicBezTo>
                      <a:pt x="105473" y="103670"/>
                      <a:pt x="100812" y="115341"/>
                      <a:pt x="92011" y="123380"/>
                    </a:cubicBezTo>
                    <a:cubicBezTo>
                      <a:pt x="83451" y="131419"/>
                      <a:pt x="70497" y="136067"/>
                      <a:pt x="53390" y="136067"/>
                    </a:cubicBezTo>
                    <a:cubicBezTo>
                      <a:pt x="6210" y="136067"/>
                      <a:pt x="0" y="107302"/>
                      <a:pt x="0" y="66357"/>
                    </a:cubicBezTo>
                    <a:cubicBezTo>
                      <a:pt x="0" y="30594"/>
                      <a:pt x="5181" y="0"/>
                      <a:pt x="53390" y="0"/>
                    </a:cubicBezTo>
                    <a:cubicBezTo>
                      <a:pt x="102628" y="0"/>
                      <a:pt x="108064" y="31889"/>
                      <a:pt x="106781" y="73875"/>
                    </a:cubicBezTo>
                    <a:close/>
                    <a:moveTo>
                      <a:pt x="70230" y="53390"/>
                    </a:moveTo>
                    <a:cubicBezTo>
                      <a:pt x="70230" y="40690"/>
                      <a:pt x="70751" y="22555"/>
                      <a:pt x="53390" y="22555"/>
                    </a:cubicBezTo>
                    <a:cubicBezTo>
                      <a:pt x="36537" y="22555"/>
                      <a:pt x="36791" y="42252"/>
                      <a:pt x="36791" y="53390"/>
                    </a:cubicBezTo>
                    <a:close/>
                  </a:path>
                </a:pathLst>
              </a:custGeom>
              <a:solidFill>
                <a:srgbClr val="0A5F5F">
                  <a:alpha val="100000"/>
                </a:srgbClr>
              </a:solidFill>
              <a:ln w="12700" cap="flat" cmpd="sng">
                <a:noFill/>
                <a:prstDash val="solid"/>
                <a:miter lim="800000"/>
              </a:ln>
            </p:spPr>
            <p:txBody>
              <a:bodyPr anchor="ctr">
                <a:spAutoFit/>
              </a:bodyPr>
              <a:lstStyle/>
              <a:p>
                <a:pPr algn="ctr"/>
                <a:endParaRPr lang="en-US" sz="1715"/>
              </a:p>
            </p:txBody>
          </p:sp>
          <p:sp>
            <p:nvSpPr>
              <p:cNvPr id="87" name="Free Form 35">
                <a:extLst>
                  <a:ext uri="{FF2B5EF4-FFF2-40B4-BE49-F238E27FC236}">
                    <a16:creationId xmlns:a16="http://schemas.microsoft.com/office/drawing/2014/main" id="{DF815BF3-ADF4-CE49-BB12-D2A4F06CD440}"/>
                  </a:ext>
                </a:extLst>
              </p:cNvPr>
              <p:cNvSpPr/>
              <p:nvPr/>
            </p:nvSpPr>
            <p:spPr>
              <a:xfrm>
                <a:off x="11451802" y="418472"/>
                <a:ext cx="70751" cy="188430"/>
              </a:xfrm>
              <a:custGeom>
                <a:avLst/>
                <a:gdLst/>
                <a:ahLst/>
                <a:cxnLst/>
                <a:rect l="0" t="0" r="0" b="0"/>
                <a:pathLst>
                  <a:path w="70751" h="188429">
                    <a:moveTo>
                      <a:pt x="70751" y="23837"/>
                    </a:moveTo>
                    <a:cubicBezTo>
                      <a:pt x="55981" y="22796"/>
                      <a:pt x="52870" y="28511"/>
                      <a:pt x="52870" y="41719"/>
                    </a:cubicBezTo>
                    <a:lnTo>
                      <a:pt x="52870" y="57531"/>
                    </a:lnTo>
                    <a:lnTo>
                      <a:pt x="69976" y="57531"/>
                    </a:lnTo>
                    <a:lnTo>
                      <a:pt x="69976" y="80086"/>
                    </a:lnTo>
                    <a:lnTo>
                      <a:pt x="52870" y="80086"/>
                    </a:lnTo>
                    <a:lnTo>
                      <a:pt x="52870" y="188429"/>
                    </a:lnTo>
                    <a:lnTo>
                      <a:pt x="16332" y="188429"/>
                    </a:lnTo>
                    <a:lnTo>
                      <a:pt x="16332" y="80086"/>
                    </a:lnTo>
                    <a:lnTo>
                      <a:pt x="0" y="80086"/>
                    </a:lnTo>
                    <a:lnTo>
                      <a:pt x="0" y="57531"/>
                    </a:lnTo>
                    <a:lnTo>
                      <a:pt x="16573" y="57531"/>
                    </a:lnTo>
                    <a:cubicBezTo>
                      <a:pt x="16332" y="19951"/>
                      <a:pt x="13220" y="0"/>
                      <a:pt x="57785" y="0"/>
                    </a:cubicBezTo>
                    <a:cubicBezTo>
                      <a:pt x="62204" y="0"/>
                      <a:pt x="66344" y="253"/>
                      <a:pt x="70751" y="508"/>
                    </a:cubicBezTo>
                    <a:close/>
                  </a:path>
                </a:pathLst>
              </a:custGeom>
              <a:solidFill>
                <a:srgbClr val="0A5F5F">
                  <a:alpha val="100000"/>
                </a:srgbClr>
              </a:solidFill>
              <a:ln w="12700" cap="flat" cmpd="sng">
                <a:noFill/>
                <a:prstDash val="solid"/>
                <a:miter lim="800000"/>
              </a:ln>
            </p:spPr>
            <p:txBody>
              <a:bodyPr anchor="ctr">
                <a:spAutoFit/>
              </a:bodyPr>
              <a:lstStyle/>
              <a:p>
                <a:pPr algn="ctr"/>
                <a:endParaRPr lang="en-US" sz="1715"/>
              </a:p>
            </p:txBody>
          </p:sp>
          <p:sp>
            <p:nvSpPr>
              <p:cNvPr id="88" name="Free Form 36">
                <a:extLst>
                  <a:ext uri="{FF2B5EF4-FFF2-40B4-BE49-F238E27FC236}">
                    <a16:creationId xmlns:a16="http://schemas.microsoft.com/office/drawing/2014/main" id="{C2888637-C7EA-8D4D-830F-7D17BA10B58C}"/>
                  </a:ext>
                </a:extLst>
              </p:cNvPr>
              <p:cNvSpPr/>
              <p:nvPr/>
            </p:nvSpPr>
            <p:spPr>
              <a:xfrm>
                <a:off x="11531429" y="473410"/>
                <a:ext cx="103937" cy="189738"/>
              </a:xfrm>
              <a:custGeom>
                <a:avLst/>
                <a:gdLst/>
                <a:ahLst/>
                <a:cxnLst/>
                <a:rect l="0" t="0" r="0" b="0"/>
                <a:pathLst>
                  <a:path w="103936" h="189737">
                    <a:moveTo>
                      <a:pt x="34734" y="2590"/>
                    </a:moveTo>
                    <a:lnTo>
                      <a:pt x="34734" y="17119"/>
                    </a:lnTo>
                    <a:lnTo>
                      <a:pt x="35255" y="17119"/>
                    </a:lnTo>
                    <a:cubicBezTo>
                      <a:pt x="41986" y="4406"/>
                      <a:pt x="52095" y="0"/>
                      <a:pt x="66078" y="0"/>
                    </a:cubicBezTo>
                    <a:cubicBezTo>
                      <a:pt x="103936" y="0"/>
                      <a:pt x="102628" y="41998"/>
                      <a:pt x="102628" y="68948"/>
                    </a:cubicBezTo>
                    <a:cubicBezTo>
                      <a:pt x="102628" y="95389"/>
                      <a:pt x="103657" y="136080"/>
                      <a:pt x="66865" y="136080"/>
                    </a:cubicBezTo>
                    <a:cubicBezTo>
                      <a:pt x="53644" y="136080"/>
                      <a:pt x="44576" y="132194"/>
                      <a:pt x="37058" y="121043"/>
                    </a:cubicBezTo>
                    <a:lnTo>
                      <a:pt x="36537" y="121043"/>
                    </a:lnTo>
                    <a:lnTo>
                      <a:pt x="36537" y="189737"/>
                    </a:lnTo>
                    <a:lnTo>
                      <a:pt x="0" y="189737"/>
                    </a:lnTo>
                    <a:lnTo>
                      <a:pt x="0" y="2590"/>
                    </a:lnTo>
                    <a:close/>
                    <a:moveTo>
                      <a:pt x="66865" y="66878"/>
                    </a:moveTo>
                    <a:cubicBezTo>
                      <a:pt x="66865" y="40703"/>
                      <a:pt x="67132" y="22555"/>
                      <a:pt x="51307" y="22555"/>
                    </a:cubicBezTo>
                    <a:cubicBezTo>
                      <a:pt x="36283" y="22555"/>
                      <a:pt x="36537" y="40703"/>
                      <a:pt x="36537" y="66878"/>
                    </a:cubicBezTo>
                    <a:cubicBezTo>
                      <a:pt x="36537" y="99796"/>
                      <a:pt x="38874" y="113537"/>
                      <a:pt x="51307" y="113537"/>
                    </a:cubicBezTo>
                    <a:cubicBezTo>
                      <a:pt x="64528" y="113537"/>
                      <a:pt x="66865" y="99796"/>
                      <a:pt x="66865" y="66878"/>
                    </a:cubicBezTo>
                    <a:close/>
                  </a:path>
                </a:pathLst>
              </a:custGeom>
              <a:solidFill>
                <a:srgbClr val="0A5F5F">
                  <a:alpha val="100000"/>
                </a:srgbClr>
              </a:solidFill>
              <a:ln w="12700" cap="flat" cmpd="sng">
                <a:noFill/>
                <a:prstDash val="solid"/>
                <a:miter lim="800000"/>
              </a:ln>
            </p:spPr>
            <p:txBody>
              <a:bodyPr anchor="ctr">
                <a:spAutoFit/>
              </a:bodyPr>
              <a:lstStyle/>
              <a:p>
                <a:pPr algn="ctr"/>
                <a:endParaRPr lang="en-US" sz="1715"/>
              </a:p>
            </p:txBody>
          </p:sp>
          <p:sp>
            <p:nvSpPr>
              <p:cNvPr id="89" name="Rectangle 37">
                <a:extLst>
                  <a:ext uri="{FF2B5EF4-FFF2-40B4-BE49-F238E27FC236}">
                    <a16:creationId xmlns:a16="http://schemas.microsoft.com/office/drawing/2014/main" id="{733DFDAB-AC40-CF40-BC10-E5BC9DDE8CF7}"/>
                  </a:ext>
                </a:extLst>
              </p:cNvPr>
              <p:cNvSpPr/>
              <p:nvPr/>
            </p:nvSpPr>
            <p:spPr>
              <a:xfrm>
                <a:off x="11652605" y="369644"/>
                <a:ext cx="36538" cy="356251"/>
              </a:xfrm>
              <a:prstGeom prst="rect">
                <a:avLst/>
              </a:prstGeom>
              <a:solidFill>
                <a:srgbClr val="0A5F5F">
                  <a:alpha val="100000"/>
                </a:srgbClr>
              </a:solidFill>
              <a:ln w="12700" cap="flat" cmpd="sng">
                <a:noFill/>
                <a:prstDash val="solid"/>
                <a:miter lim="800000"/>
              </a:ln>
            </p:spPr>
            <p:txBody>
              <a:bodyPr anchor="ctr">
                <a:spAutoFit/>
              </a:bodyPr>
              <a:lstStyle/>
              <a:p>
                <a:pPr algn="ctr"/>
                <a:endParaRPr lang="en-US" sz="1715"/>
              </a:p>
            </p:txBody>
          </p:sp>
          <p:sp>
            <p:nvSpPr>
              <p:cNvPr id="90" name="Free Form 38">
                <a:extLst>
                  <a:ext uri="{FF2B5EF4-FFF2-40B4-BE49-F238E27FC236}">
                    <a16:creationId xmlns:a16="http://schemas.microsoft.com/office/drawing/2014/main" id="{6456B139-63D6-494E-8B95-D3B3A3B872E1}"/>
                  </a:ext>
                </a:extLst>
              </p:cNvPr>
              <p:cNvSpPr/>
              <p:nvPr/>
            </p:nvSpPr>
            <p:spPr>
              <a:xfrm>
                <a:off x="11706039" y="473416"/>
                <a:ext cx="104953" cy="136068"/>
              </a:xfrm>
              <a:custGeom>
                <a:avLst/>
                <a:gdLst/>
                <a:ahLst/>
                <a:cxnLst/>
                <a:rect l="0" t="0" r="0" b="0"/>
                <a:pathLst>
                  <a:path w="104952" h="136067">
                    <a:moveTo>
                      <a:pt x="103149" y="109118"/>
                    </a:moveTo>
                    <a:cubicBezTo>
                      <a:pt x="103149" y="117144"/>
                      <a:pt x="104190" y="125450"/>
                      <a:pt x="104952" y="133489"/>
                    </a:cubicBezTo>
                    <a:lnTo>
                      <a:pt x="71005" y="133489"/>
                    </a:lnTo>
                    <a:lnTo>
                      <a:pt x="69443" y="116116"/>
                    </a:lnTo>
                    <a:lnTo>
                      <a:pt x="68922" y="116116"/>
                    </a:lnTo>
                    <a:cubicBezTo>
                      <a:pt x="61150" y="129603"/>
                      <a:pt x="50533" y="136067"/>
                      <a:pt x="34721" y="136067"/>
                    </a:cubicBezTo>
                    <a:cubicBezTo>
                      <a:pt x="9321" y="136067"/>
                      <a:pt x="0" y="117144"/>
                      <a:pt x="0" y="94348"/>
                    </a:cubicBezTo>
                    <a:cubicBezTo>
                      <a:pt x="0" y="51053"/>
                      <a:pt x="33426" y="49250"/>
                      <a:pt x="67373" y="49758"/>
                    </a:cubicBezTo>
                    <a:lnTo>
                      <a:pt x="67373" y="39662"/>
                    </a:lnTo>
                    <a:cubicBezTo>
                      <a:pt x="67373" y="28498"/>
                      <a:pt x="65811" y="20472"/>
                      <a:pt x="52603" y="20472"/>
                    </a:cubicBezTo>
                    <a:cubicBezTo>
                      <a:pt x="39903" y="20472"/>
                      <a:pt x="38862" y="30073"/>
                      <a:pt x="38862" y="40436"/>
                    </a:cubicBezTo>
                    <a:lnTo>
                      <a:pt x="3098" y="40436"/>
                    </a:lnTo>
                    <a:cubicBezTo>
                      <a:pt x="3098" y="24625"/>
                      <a:pt x="8013" y="14516"/>
                      <a:pt x="16573" y="8559"/>
                    </a:cubicBezTo>
                    <a:cubicBezTo>
                      <a:pt x="24879" y="2324"/>
                      <a:pt x="36791" y="0"/>
                      <a:pt x="50800" y="0"/>
                    </a:cubicBezTo>
                    <a:cubicBezTo>
                      <a:pt x="97180" y="0"/>
                      <a:pt x="103149" y="19951"/>
                      <a:pt x="103149" y="43802"/>
                    </a:cubicBezTo>
                    <a:close/>
                    <a:moveTo>
                      <a:pt x="35750" y="92786"/>
                    </a:moveTo>
                    <a:cubicBezTo>
                      <a:pt x="35750" y="102120"/>
                      <a:pt x="37312" y="113525"/>
                      <a:pt x="49237" y="113525"/>
                    </a:cubicBezTo>
                    <a:cubicBezTo>
                      <a:pt x="70751" y="113525"/>
                      <a:pt x="67373" y="84493"/>
                      <a:pt x="67373" y="70230"/>
                    </a:cubicBezTo>
                    <a:cubicBezTo>
                      <a:pt x="49237" y="71018"/>
                      <a:pt x="35750" y="69456"/>
                      <a:pt x="35750" y="92786"/>
                    </a:cubicBezTo>
                    <a:close/>
                  </a:path>
                </a:pathLst>
              </a:custGeom>
              <a:solidFill>
                <a:srgbClr val="0A5F5F">
                  <a:alpha val="100000"/>
                </a:srgbClr>
              </a:solidFill>
              <a:ln w="12700" cap="flat" cmpd="sng">
                <a:noFill/>
                <a:prstDash val="solid"/>
                <a:miter lim="800000"/>
              </a:ln>
            </p:spPr>
            <p:txBody>
              <a:bodyPr anchor="ctr">
                <a:spAutoFit/>
              </a:bodyPr>
              <a:lstStyle/>
              <a:p>
                <a:pPr algn="ctr"/>
                <a:endParaRPr lang="en-US" sz="1715"/>
              </a:p>
            </p:txBody>
          </p:sp>
        </p:grpSp>
        <p:grpSp>
          <p:nvGrpSpPr>
            <p:cNvPr id="37" name="Group 39">
              <a:extLst>
                <a:ext uri="{FF2B5EF4-FFF2-40B4-BE49-F238E27FC236}">
                  <a16:creationId xmlns:a16="http://schemas.microsoft.com/office/drawing/2014/main" id="{F0BA80D6-D929-6C4C-A288-8C5F6CC08DE7}"/>
                </a:ext>
              </a:extLst>
            </p:cNvPr>
            <p:cNvGrpSpPr/>
            <p:nvPr/>
          </p:nvGrpSpPr>
          <p:grpSpPr>
            <a:xfrm>
              <a:off x="11363909" y="707775"/>
              <a:ext cx="423227" cy="356251"/>
              <a:chOff x="11363909" y="707775"/>
              <a:chExt cx="423227" cy="356251"/>
            </a:xfrm>
            <a:noFill/>
          </p:grpSpPr>
          <p:sp>
            <p:nvSpPr>
              <p:cNvPr id="83" name="Rectangle 40">
                <a:extLst>
                  <a:ext uri="{FF2B5EF4-FFF2-40B4-BE49-F238E27FC236}">
                    <a16:creationId xmlns:a16="http://schemas.microsoft.com/office/drawing/2014/main" id="{4ABFA8B6-5D5A-BC49-86C9-35E220B2693F}"/>
                  </a:ext>
                </a:extLst>
              </p:cNvPr>
              <p:cNvSpPr/>
              <p:nvPr/>
            </p:nvSpPr>
            <p:spPr>
              <a:xfrm>
                <a:off x="11363909" y="707775"/>
                <a:ext cx="423227" cy="356251"/>
              </a:xfrm>
              <a:prstGeom prst="rect">
                <a:avLst/>
              </a:prstGeom>
              <a:solidFill>
                <a:srgbClr val="004592">
                  <a:alpha val="100000"/>
                </a:srgbClr>
              </a:solidFill>
              <a:ln w="12700" cap="flat" cmpd="sng">
                <a:noFill/>
                <a:prstDash val="solid"/>
                <a:miter lim="800000"/>
              </a:ln>
            </p:spPr>
            <p:txBody>
              <a:bodyPr anchor="ctr">
                <a:spAutoFit/>
              </a:bodyPr>
              <a:lstStyle/>
              <a:p>
                <a:pPr algn="ctr"/>
                <a:endParaRPr lang="en-US" sz="1715"/>
              </a:p>
            </p:txBody>
          </p:sp>
          <p:sp>
            <p:nvSpPr>
              <p:cNvPr id="84" name="Free Form 41">
                <a:extLst>
                  <a:ext uri="{FF2B5EF4-FFF2-40B4-BE49-F238E27FC236}">
                    <a16:creationId xmlns:a16="http://schemas.microsoft.com/office/drawing/2014/main" id="{7B5CEE10-5A69-E046-A72A-3C1F0FC167DA}"/>
                  </a:ext>
                </a:extLst>
              </p:cNvPr>
              <p:cNvSpPr/>
              <p:nvPr/>
            </p:nvSpPr>
            <p:spPr>
              <a:xfrm>
                <a:off x="11468397" y="778579"/>
                <a:ext cx="213957" cy="212636"/>
              </a:xfrm>
              <a:custGeom>
                <a:avLst/>
                <a:gdLst/>
                <a:ahLst/>
                <a:cxnLst/>
                <a:rect l="0" t="0" r="0" b="0"/>
                <a:pathLst>
                  <a:path w="213956" h="212636">
                    <a:moveTo>
                      <a:pt x="178155" y="73888"/>
                    </a:moveTo>
                    <a:lnTo>
                      <a:pt x="181559" y="63347"/>
                    </a:lnTo>
                    <a:lnTo>
                      <a:pt x="172491" y="56845"/>
                    </a:lnTo>
                    <a:lnTo>
                      <a:pt x="183667" y="56857"/>
                    </a:lnTo>
                    <a:lnTo>
                      <a:pt x="187083" y="46164"/>
                    </a:lnTo>
                    <a:lnTo>
                      <a:pt x="190512" y="56845"/>
                    </a:lnTo>
                    <a:lnTo>
                      <a:pt x="201688" y="56845"/>
                    </a:lnTo>
                    <a:lnTo>
                      <a:pt x="192608" y="63347"/>
                    </a:lnTo>
                    <a:lnTo>
                      <a:pt x="196011" y="73888"/>
                    </a:lnTo>
                    <a:lnTo>
                      <a:pt x="187083" y="67373"/>
                    </a:lnTo>
                    <a:close/>
                    <a:moveTo>
                      <a:pt x="213956" y="102996"/>
                    </a:moveTo>
                    <a:lnTo>
                      <a:pt x="204876" y="109524"/>
                    </a:lnTo>
                    <a:lnTo>
                      <a:pt x="208279" y="120053"/>
                    </a:lnTo>
                    <a:lnTo>
                      <a:pt x="199351" y="113525"/>
                    </a:lnTo>
                    <a:lnTo>
                      <a:pt x="190436" y="120053"/>
                    </a:lnTo>
                    <a:lnTo>
                      <a:pt x="193814" y="109524"/>
                    </a:lnTo>
                    <a:lnTo>
                      <a:pt x="184759" y="102996"/>
                    </a:lnTo>
                    <a:lnTo>
                      <a:pt x="195922" y="103009"/>
                    </a:lnTo>
                    <a:lnTo>
                      <a:pt x="199351" y="92328"/>
                    </a:lnTo>
                    <a:lnTo>
                      <a:pt x="202768" y="102996"/>
                    </a:lnTo>
                    <a:close/>
                    <a:moveTo>
                      <a:pt x="190512" y="149428"/>
                    </a:moveTo>
                    <a:lnTo>
                      <a:pt x="201688" y="149428"/>
                    </a:lnTo>
                    <a:lnTo>
                      <a:pt x="192608" y="155943"/>
                    </a:lnTo>
                    <a:lnTo>
                      <a:pt x="196011" y="166484"/>
                    </a:lnTo>
                    <a:lnTo>
                      <a:pt x="187083" y="159956"/>
                    </a:lnTo>
                    <a:lnTo>
                      <a:pt x="178155" y="166484"/>
                    </a:lnTo>
                    <a:lnTo>
                      <a:pt x="181559" y="155943"/>
                    </a:lnTo>
                    <a:lnTo>
                      <a:pt x="172491" y="149428"/>
                    </a:lnTo>
                    <a:lnTo>
                      <a:pt x="183667" y="149440"/>
                    </a:lnTo>
                    <a:lnTo>
                      <a:pt x="187083" y="138747"/>
                    </a:lnTo>
                    <a:close/>
                    <a:moveTo>
                      <a:pt x="156629" y="183299"/>
                    </a:moveTo>
                    <a:lnTo>
                      <a:pt x="167805" y="183299"/>
                    </a:lnTo>
                    <a:lnTo>
                      <a:pt x="158737" y="189814"/>
                    </a:lnTo>
                    <a:lnTo>
                      <a:pt x="162128" y="200355"/>
                    </a:lnTo>
                    <a:lnTo>
                      <a:pt x="153200" y="193840"/>
                    </a:lnTo>
                    <a:lnTo>
                      <a:pt x="144272" y="200355"/>
                    </a:lnTo>
                    <a:lnTo>
                      <a:pt x="147675" y="189814"/>
                    </a:lnTo>
                    <a:lnTo>
                      <a:pt x="138607" y="183299"/>
                    </a:lnTo>
                    <a:lnTo>
                      <a:pt x="149783" y="183311"/>
                    </a:lnTo>
                    <a:lnTo>
                      <a:pt x="153200" y="172631"/>
                    </a:lnTo>
                    <a:close/>
                    <a:moveTo>
                      <a:pt x="110464" y="195579"/>
                    </a:moveTo>
                    <a:lnTo>
                      <a:pt x="121640" y="195579"/>
                    </a:lnTo>
                    <a:lnTo>
                      <a:pt x="112572" y="202095"/>
                    </a:lnTo>
                    <a:lnTo>
                      <a:pt x="115976" y="212636"/>
                    </a:lnTo>
                    <a:lnTo>
                      <a:pt x="107035" y="206120"/>
                    </a:lnTo>
                    <a:lnTo>
                      <a:pt x="98107" y="212636"/>
                    </a:lnTo>
                    <a:lnTo>
                      <a:pt x="101511" y="202095"/>
                    </a:lnTo>
                    <a:lnTo>
                      <a:pt x="92443" y="195579"/>
                    </a:lnTo>
                    <a:lnTo>
                      <a:pt x="103619" y="195592"/>
                    </a:lnTo>
                    <a:lnTo>
                      <a:pt x="107035" y="184899"/>
                    </a:lnTo>
                    <a:close/>
                    <a:moveTo>
                      <a:pt x="64300" y="183299"/>
                    </a:moveTo>
                    <a:lnTo>
                      <a:pt x="75488" y="183299"/>
                    </a:lnTo>
                    <a:lnTo>
                      <a:pt x="66421" y="189814"/>
                    </a:lnTo>
                    <a:lnTo>
                      <a:pt x="69811" y="200355"/>
                    </a:lnTo>
                    <a:lnTo>
                      <a:pt x="60896" y="193840"/>
                    </a:lnTo>
                    <a:lnTo>
                      <a:pt x="51955" y="200355"/>
                    </a:lnTo>
                    <a:lnTo>
                      <a:pt x="55346" y="189814"/>
                    </a:lnTo>
                    <a:lnTo>
                      <a:pt x="46278" y="183299"/>
                    </a:lnTo>
                    <a:lnTo>
                      <a:pt x="57467" y="183311"/>
                    </a:lnTo>
                    <a:lnTo>
                      <a:pt x="60883" y="172631"/>
                    </a:lnTo>
                    <a:close/>
                    <a:moveTo>
                      <a:pt x="30416" y="149428"/>
                    </a:moveTo>
                    <a:lnTo>
                      <a:pt x="41592" y="149428"/>
                    </a:lnTo>
                    <a:lnTo>
                      <a:pt x="32524" y="155943"/>
                    </a:lnTo>
                    <a:lnTo>
                      <a:pt x="35928" y="166484"/>
                    </a:lnTo>
                    <a:lnTo>
                      <a:pt x="27000" y="159956"/>
                    </a:lnTo>
                    <a:lnTo>
                      <a:pt x="18072" y="166484"/>
                    </a:lnTo>
                    <a:lnTo>
                      <a:pt x="21463" y="155943"/>
                    </a:lnTo>
                    <a:lnTo>
                      <a:pt x="12395" y="149428"/>
                    </a:lnTo>
                    <a:lnTo>
                      <a:pt x="23583" y="149440"/>
                    </a:lnTo>
                    <a:lnTo>
                      <a:pt x="27000" y="138747"/>
                    </a:lnTo>
                    <a:close/>
                    <a:moveTo>
                      <a:pt x="14592" y="113664"/>
                    </a:moveTo>
                    <a:lnTo>
                      <a:pt x="5664" y="120192"/>
                    </a:lnTo>
                    <a:lnTo>
                      <a:pt x="9067" y="109639"/>
                    </a:lnTo>
                    <a:lnTo>
                      <a:pt x="0" y="103136"/>
                    </a:lnTo>
                    <a:lnTo>
                      <a:pt x="11175" y="103149"/>
                    </a:lnTo>
                    <a:lnTo>
                      <a:pt x="14592" y="92443"/>
                    </a:lnTo>
                    <a:lnTo>
                      <a:pt x="18021" y="103136"/>
                    </a:lnTo>
                    <a:lnTo>
                      <a:pt x="29197" y="103136"/>
                    </a:lnTo>
                    <a:lnTo>
                      <a:pt x="20129" y="109639"/>
                    </a:lnTo>
                    <a:lnTo>
                      <a:pt x="23520" y="120192"/>
                    </a:lnTo>
                    <a:close/>
                    <a:moveTo>
                      <a:pt x="27000" y="46291"/>
                    </a:moveTo>
                    <a:lnTo>
                      <a:pt x="30416" y="56972"/>
                    </a:lnTo>
                    <a:lnTo>
                      <a:pt x="41592" y="56972"/>
                    </a:lnTo>
                    <a:lnTo>
                      <a:pt x="32524" y="63487"/>
                    </a:lnTo>
                    <a:lnTo>
                      <a:pt x="35928" y="74028"/>
                    </a:lnTo>
                    <a:lnTo>
                      <a:pt x="27000" y="67513"/>
                    </a:lnTo>
                    <a:lnTo>
                      <a:pt x="18072" y="74028"/>
                    </a:lnTo>
                    <a:lnTo>
                      <a:pt x="21463" y="63487"/>
                    </a:lnTo>
                    <a:lnTo>
                      <a:pt x="12395" y="56972"/>
                    </a:lnTo>
                    <a:lnTo>
                      <a:pt x="23583" y="56984"/>
                    </a:lnTo>
                    <a:close/>
                    <a:moveTo>
                      <a:pt x="51892" y="40144"/>
                    </a:moveTo>
                    <a:lnTo>
                      <a:pt x="55283" y="29603"/>
                    </a:lnTo>
                    <a:lnTo>
                      <a:pt x="46215" y="23088"/>
                    </a:lnTo>
                    <a:lnTo>
                      <a:pt x="57391" y="23088"/>
                    </a:lnTo>
                    <a:lnTo>
                      <a:pt x="60820" y="12407"/>
                    </a:lnTo>
                    <a:lnTo>
                      <a:pt x="64236" y="23088"/>
                    </a:lnTo>
                    <a:lnTo>
                      <a:pt x="75412" y="23088"/>
                    </a:lnTo>
                    <a:lnTo>
                      <a:pt x="66344" y="29603"/>
                    </a:lnTo>
                    <a:lnTo>
                      <a:pt x="69748" y="40144"/>
                    </a:lnTo>
                    <a:lnTo>
                      <a:pt x="60820" y="33629"/>
                    </a:lnTo>
                    <a:close/>
                    <a:moveTo>
                      <a:pt x="98094" y="27724"/>
                    </a:moveTo>
                    <a:lnTo>
                      <a:pt x="101498" y="17183"/>
                    </a:lnTo>
                    <a:lnTo>
                      <a:pt x="92443" y="10667"/>
                    </a:lnTo>
                    <a:lnTo>
                      <a:pt x="103619" y="10680"/>
                    </a:lnTo>
                    <a:lnTo>
                      <a:pt x="107022" y="0"/>
                    </a:lnTo>
                    <a:lnTo>
                      <a:pt x="110451" y="10667"/>
                    </a:lnTo>
                    <a:lnTo>
                      <a:pt x="121640" y="10667"/>
                    </a:lnTo>
                    <a:lnTo>
                      <a:pt x="112572" y="17183"/>
                    </a:lnTo>
                    <a:lnTo>
                      <a:pt x="115976" y="27724"/>
                    </a:lnTo>
                    <a:lnTo>
                      <a:pt x="107022" y="21208"/>
                    </a:lnTo>
                    <a:close/>
                    <a:moveTo>
                      <a:pt x="153327" y="12420"/>
                    </a:moveTo>
                    <a:lnTo>
                      <a:pt x="156743" y="23088"/>
                    </a:lnTo>
                    <a:lnTo>
                      <a:pt x="167932" y="23088"/>
                    </a:lnTo>
                    <a:lnTo>
                      <a:pt x="158864" y="29616"/>
                    </a:lnTo>
                    <a:lnTo>
                      <a:pt x="162255" y="40144"/>
                    </a:lnTo>
                    <a:lnTo>
                      <a:pt x="153339" y="33629"/>
                    </a:lnTo>
                    <a:lnTo>
                      <a:pt x="144399" y="40144"/>
                    </a:lnTo>
                    <a:lnTo>
                      <a:pt x="147789" y="29616"/>
                    </a:lnTo>
                    <a:lnTo>
                      <a:pt x="138734" y="23088"/>
                    </a:lnTo>
                    <a:lnTo>
                      <a:pt x="149910" y="23101"/>
                    </a:lnTo>
                    <a:close/>
                  </a:path>
                </a:pathLst>
              </a:custGeom>
              <a:solidFill>
                <a:srgbClr val="FCE913">
                  <a:alpha val="100000"/>
                </a:srgbClr>
              </a:solidFill>
              <a:ln w="12700" cap="flat" cmpd="sng">
                <a:noFill/>
                <a:prstDash val="solid"/>
                <a:miter lim="800000"/>
              </a:ln>
            </p:spPr>
            <p:txBody>
              <a:bodyPr anchor="ctr">
                <a:spAutoFit/>
              </a:bodyPr>
              <a:lstStyle/>
              <a:p>
                <a:pPr algn="ctr"/>
                <a:endParaRPr lang="en-US" sz="1715"/>
              </a:p>
            </p:txBody>
          </p:sp>
        </p:grpSp>
        <p:grpSp>
          <p:nvGrpSpPr>
            <p:cNvPr id="38" name="Group 42">
              <a:extLst>
                <a:ext uri="{FF2B5EF4-FFF2-40B4-BE49-F238E27FC236}">
                  <a16:creationId xmlns:a16="http://schemas.microsoft.com/office/drawing/2014/main" id="{93DC5D3D-0096-BF4F-9AB2-7DA0D077E537}"/>
                </a:ext>
              </a:extLst>
            </p:cNvPr>
            <p:cNvGrpSpPr/>
            <p:nvPr/>
          </p:nvGrpSpPr>
          <p:grpSpPr>
            <a:xfrm>
              <a:off x="11340230" y="1124506"/>
              <a:ext cx="495983" cy="551894"/>
              <a:chOff x="11340230" y="1124506"/>
              <a:chExt cx="495983" cy="551894"/>
            </a:xfrm>
            <a:noFill/>
          </p:grpSpPr>
          <p:sp>
            <p:nvSpPr>
              <p:cNvPr id="39" name="Free Form 43">
                <a:extLst>
                  <a:ext uri="{FF2B5EF4-FFF2-40B4-BE49-F238E27FC236}">
                    <a16:creationId xmlns:a16="http://schemas.microsoft.com/office/drawing/2014/main" id="{8EFBB5EB-1B8D-CD4A-B2AA-1E090FE57D7F}"/>
                  </a:ext>
                </a:extLst>
              </p:cNvPr>
              <p:cNvSpPr/>
              <p:nvPr/>
            </p:nvSpPr>
            <p:spPr>
              <a:xfrm>
                <a:off x="11386710" y="1437393"/>
                <a:ext cx="7722" cy="65062"/>
              </a:xfrm>
              <a:custGeom>
                <a:avLst/>
                <a:gdLst/>
                <a:ahLst/>
                <a:cxnLst/>
                <a:rect l="0" t="0" r="0" b="0"/>
                <a:pathLst>
                  <a:path w="7721" h="65062">
                    <a:moveTo>
                      <a:pt x="1498" y="65062"/>
                    </a:moveTo>
                    <a:lnTo>
                      <a:pt x="1498" y="17703"/>
                    </a:lnTo>
                    <a:lnTo>
                      <a:pt x="6235" y="17703"/>
                    </a:lnTo>
                    <a:lnTo>
                      <a:pt x="6235" y="65062"/>
                    </a:lnTo>
                    <a:close/>
                    <a:moveTo>
                      <a:pt x="3746" y="8229"/>
                    </a:moveTo>
                    <a:cubicBezTo>
                      <a:pt x="1498" y="8229"/>
                      <a:pt x="0" y="6235"/>
                      <a:pt x="0" y="4000"/>
                    </a:cubicBezTo>
                    <a:cubicBezTo>
                      <a:pt x="0" y="1993"/>
                      <a:pt x="1752" y="0"/>
                      <a:pt x="4000" y="0"/>
                    </a:cubicBezTo>
                    <a:cubicBezTo>
                      <a:pt x="5994" y="0"/>
                      <a:pt x="7721" y="1752"/>
                      <a:pt x="7721" y="4000"/>
                    </a:cubicBezTo>
                    <a:cubicBezTo>
                      <a:pt x="7721" y="6235"/>
                      <a:pt x="6235" y="8229"/>
                      <a:pt x="3746" y="8229"/>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0" name="Free Form 44">
                <a:extLst>
                  <a:ext uri="{FF2B5EF4-FFF2-40B4-BE49-F238E27FC236}">
                    <a16:creationId xmlns:a16="http://schemas.microsoft.com/office/drawing/2014/main" id="{E9F7C8BC-B1E6-3B47-B0E8-F25162B9F2A8}"/>
                  </a:ext>
                </a:extLst>
              </p:cNvPr>
              <p:cNvSpPr/>
              <p:nvPr/>
            </p:nvSpPr>
            <p:spPr>
              <a:xfrm>
                <a:off x="11388209" y="1502455"/>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1" name="Free Form 45">
                <a:extLst>
                  <a:ext uri="{FF2B5EF4-FFF2-40B4-BE49-F238E27FC236}">
                    <a16:creationId xmlns:a16="http://schemas.microsoft.com/office/drawing/2014/main" id="{D984AD95-791F-A946-8753-82490136E084}"/>
                  </a:ext>
                </a:extLst>
              </p:cNvPr>
              <p:cNvSpPr/>
              <p:nvPr/>
            </p:nvSpPr>
            <p:spPr>
              <a:xfrm>
                <a:off x="11405910" y="1453851"/>
                <a:ext cx="37884" cy="48603"/>
              </a:xfrm>
              <a:custGeom>
                <a:avLst/>
                <a:gdLst/>
                <a:ahLst/>
                <a:cxnLst/>
                <a:rect l="0" t="0" r="0" b="0"/>
                <a:pathLst>
                  <a:path w="37884" h="48602">
                    <a:moveTo>
                      <a:pt x="495" y="12458"/>
                    </a:moveTo>
                    <a:cubicBezTo>
                      <a:pt x="495" y="8229"/>
                      <a:pt x="241" y="4978"/>
                      <a:pt x="0" y="1244"/>
                    </a:cubicBezTo>
                    <a:lnTo>
                      <a:pt x="4483" y="1244"/>
                    </a:lnTo>
                    <a:lnTo>
                      <a:pt x="4737" y="9715"/>
                    </a:lnTo>
                    <a:lnTo>
                      <a:pt x="4991" y="9715"/>
                    </a:lnTo>
                    <a:cubicBezTo>
                      <a:pt x="7480" y="4229"/>
                      <a:pt x="13703" y="0"/>
                      <a:pt x="21183" y="0"/>
                    </a:cubicBezTo>
                    <a:cubicBezTo>
                      <a:pt x="25920" y="0"/>
                      <a:pt x="37884" y="2235"/>
                      <a:pt x="37884" y="20180"/>
                    </a:cubicBezTo>
                    <a:lnTo>
                      <a:pt x="37884" y="48602"/>
                    </a:lnTo>
                    <a:lnTo>
                      <a:pt x="33147" y="48602"/>
                    </a:lnTo>
                    <a:lnTo>
                      <a:pt x="33147" y="20434"/>
                    </a:lnTo>
                    <a:cubicBezTo>
                      <a:pt x="33147" y="11709"/>
                      <a:pt x="29895" y="3987"/>
                      <a:pt x="19938" y="3987"/>
                    </a:cubicBezTo>
                    <a:cubicBezTo>
                      <a:pt x="13461" y="3987"/>
                      <a:pt x="7721" y="8724"/>
                      <a:pt x="5727" y="14947"/>
                    </a:cubicBezTo>
                    <a:cubicBezTo>
                      <a:pt x="5486" y="15951"/>
                      <a:pt x="5232" y="17691"/>
                      <a:pt x="5232" y="19189"/>
                    </a:cubicBezTo>
                    <a:lnTo>
                      <a:pt x="5232" y="48602"/>
                    </a:lnTo>
                    <a:lnTo>
                      <a:pt x="495" y="48602"/>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2" name="Free Form 46">
                <a:extLst>
                  <a:ext uri="{FF2B5EF4-FFF2-40B4-BE49-F238E27FC236}">
                    <a16:creationId xmlns:a16="http://schemas.microsoft.com/office/drawing/2014/main" id="{CC5A787C-D06A-9447-B012-C821F6A42D4C}"/>
                  </a:ext>
                </a:extLst>
              </p:cNvPr>
              <p:cNvSpPr/>
              <p:nvPr/>
            </p:nvSpPr>
            <p:spPr>
              <a:xfrm>
                <a:off x="11456506" y="1453851"/>
                <a:ext cx="37630" cy="48603"/>
              </a:xfrm>
              <a:custGeom>
                <a:avLst/>
                <a:gdLst/>
                <a:ahLst/>
                <a:cxnLst/>
                <a:rect l="0" t="0" r="0" b="0"/>
                <a:pathLst>
                  <a:path w="37630" h="48602">
                    <a:moveTo>
                      <a:pt x="253" y="12458"/>
                    </a:moveTo>
                    <a:cubicBezTo>
                      <a:pt x="253" y="8229"/>
                      <a:pt x="253" y="4978"/>
                      <a:pt x="0" y="1244"/>
                    </a:cubicBezTo>
                    <a:lnTo>
                      <a:pt x="4229" y="1244"/>
                    </a:lnTo>
                    <a:lnTo>
                      <a:pt x="4737" y="9715"/>
                    </a:lnTo>
                    <a:cubicBezTo>
                      <a:pt x="7467" y="4229"/>
                      <a:pt x="13461" y="0"/>
                      <a:pt x="21183" y="0"/>
                    </a:cubicBezTo>
                    <a:cubicBezTo>
                      <a:pt x="25666" y="0"/>
                      <a:pt x="37630" y="2235"/>
                      <a:pt x="37630" y="20180"/>
                    </a:cubicBezTo>
                    <a:lnTo>
                      <a:pt x="37630" y="48602"/>
                    </a:lnTo>
                    <a:lnTo>
                      <a:pt x="32893" y="48602"/>
                    </a:lnTo>
                    <a:lnTo>
                      <a:pt x="32893" y="20434"/>
                    </a:lnTo>
                    <a:cubicBezTo>
                      <a:pt x="32893" y="11709"/>
                      <a:pt x="29654" y="3987"/>
                      <a:pt x="19938" y="3987"/>
                    </a:cubicBezTo>
                    <a:cubicBezTo>
                      <a:pt x="13220" y="3987"/>
                      <a:pt x="7467" y="8724"/>
                      <a:pt x="5740" y="14947"/>
                    </a:cubicBezTo>
                    <a:cubicBezTo>
                      <a:pt x="5245" y="15951"/>
                      <a:pt x="4978" y="17691"/>
                      <a:pt x="4978" y="19189"/>
                    </a:cubicBezTo>
                    <a:lnTo>
                      <a:pt x="4978" y="48602"/>
                    </a:lnTo>
                    <a:lnTo>
                      <a:pt x="253" y="48602"/>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3" name="Free Form 47">
                <a:extLst>
                  <a:ext uri="{FF2B5EF4-FFF2-40B4-BE49-F238E27FC236}">
                    <a16:creationId xmlns:a16="http://schemas.microsoft.com/office/drawing/2014/main" id="{42F087C0-B2D7-884F-855F-C1F2DBA19840}"/>
                  </a:ext>
                </a:extLst>
              </p:cNvPr>
              <p:cNvSpPr/>
              <p:nvPr/>
            </p:nvSpPr>
            <p:spPr>
              <a:xfrm>
                <a:off x="11503355" y="1453842"/>
                <a:ext cx="44374" cy="49606"/>
              </a:xfrm>
              <a:custGeom>
                <a:avLst/>
                <a:gdLst/>
                <a:ahLst/>
                <a:cxnLst/>
                <a:rect l="0" t="0" r="0" b="0"/>
                <a:pathLst>
                  <a:path w="44373" h="49606">
                    <a:moveTo>
                      <a:pt x="21691" y="49606"/>
                    </a:moveTo>
                    <a:cubicBezTo>
                      <a:pt x="9474" y="49606"/>
                      <a:pt x="0" y="40132"/>
                      <a:pt x="0" y="25184"/>
                    </a:cubicBezTo>
                    <a:cubicBezTo>
                      <a:pt x="0" y="8978"/>
                      <a:pt x="10464" y="0"/>
                      <a:pt x="22440" y="0"/>
                    </a:cubicBezTo>
                    <a:cubicBezTo>
                      <a:pt x="35394" y="0"/>
                      <a:pt x="44373" y="9969"/>
                      <a:pt x="44373" y="24434"/>
                    </a:cubicBezTo>
                    <a:cubicBezTo>
                      <a:pt x="44373" y="42125"/>
                      <a:pt x="32156" y="49606"/>
                      <a:pt x="21691" y="49606"/>
                    </a:cubicBezTo>
                    <a:close/>
                    <a:moveTo>
                      <a:pt x="21945" y="45618"/>
                    </a:moveTo>
                    <a:cubicBezTo>
                      <a:pt x="31915" y="45618"/>
                      <a:pt x="39636" y="36893"/>
                      <a:pt x="39636" y="24676"/>
                    </a:cubicBezTo>
                    <a:cubicBezTo>
                      <a:pt x="39636" y="15963"/>
                      <a:pt x="34899" y="3987"/>
                      <a:pt x="22186" y="3987"/>
                    </a:cubicBezTo>
                    <a:cubicBezTo>
                      <a:pt x="9969" y="3987"/>
                      <a:pt x="4737" y="14706"/>
                      <a:pt x="4737" y="24930"/>
                    </a:cubicBezTo>
                    <a:cubicBezTo>
                      <a:pt x="4737" y="36893"/>
                      <a:pt x="12217" y="45618"/>
                      <a:pt x="21945" y="45618"/>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4" name="Free Form 48">
                <a:extLst>
                  <a:ext uri="{FF2B5EF4-FFF2-40B4-BE49-F238E27FC236}">
                    <a16:creationId xmlns:a16="http://schemas.microsoft.com/office/drawing/2014/main" id="{A92F7461-EC44-124B-932E-936614A95526}"/>
                  </a:ext>
                </a:extLst>
              </p:cNvPr>
              <p:cNvSpPr/>
              <p:nvPr/>
            </p:nvSpPr>
            <p:spPr>
              <a:xfrm>
                <a:off x="11550218" y="1455092"/>
                <a:ext cx="42126" cy="47358"/>
              </a:xfrm>
              <a:custGeom>
                <a:avLst/>
                <a:gdLst/>
                <a:ahLst/>
                <a:cxnLst/>
                <a:rect l="0" t="0" r="0" b="0"/>
                <a:pathLst>
                  <a:path w="42125" h="47358">
                    <a:moveTo>
                      <a:pt x="4978" y="0"/>
                    </a:moveTo>
                    <a:lnTo>
                      <a:pt x="16205" y="29413"/>
                    </a:lnTo>
                    <a:cubicBezTo>
                      <a:pt x="17945" y="33896"/>
                      <a:pt x="19443" y="37884"/>
                      <a:pt x="20688" y="41871"/>
                    </a:cubicBezTo>
                    <a:lnTo>
                      <a:pt x="20942" y="41871"/>
                    </a:lnTo>
                    <a:cubicBezTo>
                      <a:pt x="22174" y="38138"/>
                      <a:pt x="23926" y="33896"/>
                      <a:pt x="25920" y="29413"/>
                    </a:cubicBezTo>
                    <a:lnTo>
                      <a:pt x="37134" y="0"/>
                    </a:lnTo>
                    <a:lnTo>
                      <a:pt x="42125" y="0"/>
                    </a:lnTo>
                    <a:lnTo>
                      <a:pt x="22682" y="47358"/>
                    </a:lnTo>
                    <a:lnTo>
                      <a:pt x="18694" y="47358"/>
                    </a:lnTo>
                    <a:lnTo>
                      <a:pt x="0" y="0"/>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5" name="Free Form 49">
                <a:extLst>
                  <a:ext uri="{FF2B5EF4-FFF2-40B4-BE49-F238E27FC236}">
                    <a16:creationId xmlns:a16="http://schemas.microsoft.com/office/drawing/2014/main" id="{44BB3D68-F631-2049-8E94-E0C14BF80DFA}"/>
                  </a:ext>
                </a:extLst>
              </p:cNvPr>
              <p:cNvSpPr/>
              <p:nvPr/>
            </p:nvSpPr>
            <p:spPr>
              <a:xfrm>
                <a:off x="11594839" y="1453843"/>
                <a:ext cx="34404" cy="49607"/>
              </a:xfrm>
              <a:custGeom>
                <a:avLst/>
                <a:gdLst/>
                <a:ahLst/>
                <a:cxnLst/>
                <a:rect l="0" t="0" r="0" b="0"/>
                <a:pathLst>
                  <a:path w="34404" h="49606">
                    <a:moveTo>
                      <a:pt x="33642" y="37388"/>
                    </a:moveTo>
                    <a:cubicBezTo>
                      <a:pt x="33642" y="41122"/>
                      <a:pt x="33642" y="44869"/>
                      <a:pt x="34404" y="48602"/>
                    </a:cubicBezTo>
                    <a:lnTo>
                      <a:pt x="29908" y="48602"/>
                    </a:lnTo>
                    <a:lnTo>
                      <a:pt x="29146" y="41884"/>
                    </a:lnTo>
                    <a:cubicBezTo>
                      <a:pt x="26657" y="45364"/>
                      <a:pt x="21424" y="49606"/>
                      <a:pt x="13957" y="49606"/>
                    </a:cubicBezTo>
                    <a:cubicBezTo>
                      <a:pt x="4241" y="49606"/>
                      <a:pt x="0" y="42875"/>
                      <a:pt x="0" y="36639"/>
                    </a:cubicBezTo>
                    <a:cubicBezTo>
                      <a:pt x="0" y="25679"/>
                      <a:pt x="9474" y="18948"/>
                      <a:pt x="28905" y="19189"/>
                    </a:cubicBezTo>
                    <a:lnTo>
                      <a:pt x="28905" y="17945"/>
                    </a:lnTo>
                    <a:cubicBezTo>
                      <a:pt x="28905" y="13208"/>
                      <a:pt x="27914" y="3987"/>
                      <a:pt x="16700" y="3987"/>
                    </a:cubicBezTo>
                    <a:cubicBezTo>
                      <a:pt x="12458" y="3987"/>
                      <a:pt x="8216" y="5232"/>
                      <a:pt x="4737" y="7480"/>
                    </a:cubicBezTo>
                    <a:lnTo>
                      <a:pt x="3225" y="4241"/>
                    </a:lnTo>
                    <a:cubicBezTo>
                      <a:pt x="7721" y="1244"/>
                      <a:pt x="12953" y="0"/>
                      <a:pt x="17195" y="0"/>
                    </a:cubicBezTo>
                    <a:cubicBezTo>
                      <a:pt x="30899" y="0"/>
                      <a:pt x="33642" y="10464"/>
                      <a:pt x="33642" y="18694"/>
                    </a:cubicBezTo>
                    <a:close/>
                    <a:moveTo>
                      <a:pt x="28905" y="23177"/>
                    </a:moveTo>
                    <a:cubicBezTo>
                      <a:pt x="18440" y="22936"/>
                      <a:pt x="4978" y="24422"/>
                      <a:pt x="4978" y="35890"/>
                    </a:cubicBezTo>
                    <a:cubicBezTo>
                      <a:pt x="4978" y="42621"/>
                      <a:pt x="9474" y="45618"/>
                      <a:pt x="14452" y="45618"/>
                    </a:cubicBezTo>
                    <a:cubicBezTo>
                      <a:pt x="22186" y="45618"/>
                      <a:pt x="26924" y="40881"/>
                      <a:pt x="28409" y="36144"/>
                    </a:cubicBezTo>
                    <a:cubicBezTo>
                      <a:pt x="28651" y="35140"/>
                      <a:pt x="28905" y="34150"/>
                      <a:pt x="28905" y="33400"/>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6" name="Free Form 50">
                <a:extLst>
                  <a:ext uri="{FF2B5EF4-FFF2-40B4-BE49-F238E27FC236}">
                    <a16:creationId xmlns:a16="http://schemas.microsoft.com/office/drawing/2014/main" id="{FA670026-3427-1842-B3C2-53C62865A904}"/>
                  </a:ext>
                </a:extLst>
              </p:cNvPr>
              <p:cNvSpPr/>
              <p:nvPr/>
            </p:nvSpPr>
            <p:spPr>
              <a:xfrm>
                <a:off x="11634956" y="1444623"/>
                <a:ext cx="26429" cy="58827"/>
              </a:xfrm>
              <a:custGeom>
                <a:avLst/>
                <a:gdLst/>
                <a:ahLst/>
                <a:cxnLst/>
                <a:rect l="0" t="0" r="0" b="0"/>
                <a:pathLst>
                  <a:path w="26428" h="58826">
                    <a:moveTo>
                      <a:pt x="12712" y="0"/>
                    </a:moveTo>
                    <a:lnTo>
                      <a:pt x="12712" y="10464"/>
                    </a:lnTo>
                    <a:lnTo>
                      <a:pt x="26428" y="10464"/>
                    </a:lnTo>
                    <a:lnTo>
                      <a:pt x="26428" y="14211"/>
                    </a:lnTo>
                    <a:lnTo>
                      <a:pt x="12712" y="14211"/>
                    </a:lnTo>
                    <a:lnTo>
                      <a:pt x="12712" y="45110"/>
                    </a:lnTo>
                    <a:cubicBezTo>
                      <a:pt x="12712" y="51092"/>
                      <a:pt x="14706" y="54838"/>
                      <a:pt x="19697" y="54838"/>
                    </a:cubicBezTo>
                    <a:cubicBezTo>
                      <a:pt x="22186" y="54838"/>
                      <a:pt x="23939" y="54584"/>
                      <a:pt x="25171" y="54089"/>
                    </a:cubicBezTo>
                    <a:lnTo>
                      <a:pt x="25679" y="57581"/>
                    </a:lnTo>
                    <a:cubicBezTo>
                      <a:pt x="24180" y="58318"/>
                      <a:pt x="21945" y="58826"/>
                      <a:pt x="19202" y="58826"/>
                    </a:cubicBezTo>
                    <a:cubicBezTo>
                      <a:pt x="15697" y="58826"/>
                      <a:pt x="12712" y="57581"/>
                      <a:pt x="10972" y="55575"/>
                    </a:cubicBezTo>
                    <a:cubicBezTo>
                      <a:pt x="8978" y="53086"/>
                      <a:pt x="7975" y="49098"/>
                      <a:pt x="7975" y="44119"/>
                    </a:cubicBezTo>
                    <a:lnTo>
                      <a:pt x="7975" y="14211"/>
                    </a:lnTo>
                    <a:lnTo>
                      <a:pt x="0" y="14211"/>
                    </a:lnTo>
                    <a:lnTo>
                      <a:pt x="0" y="10464"/>
                    </a:lnTo>
                    <a:lnTo>
                      <a:pt x="7975" y="10464"/>
                    </a:lnTo>
                    <a:lnTo>
                      <a:pt x="7975" y="1739"/>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7" name="Free Form 51">
                <a:extLst>
                  <a:ext uri="{FF2B5EF4-FFF2-40B4-BE49-F238E27FC236}">
                    <a16:creationId xmlns:a16="http://schemas.microsoft.com/office/drawing/2014/main" id="{1C3767F5-A915-7344-A0D8-EF1ABBB8C932}"/>
                  </a:ext>
                </a:extLst>
              </p:cNvPr>
              <p:cNvSpPr/>
              <p:nvPr/>
            </p:nvSpPr>
            <p:spPr>
              <a:xfrm>
                <a:off x="11667864" y="1437393"/>
                <a:ext cx="7468" cy="65062"/>
              </a:xfrm>
              <a:custGeom>
                <a:avLst/>
                <a:gdLst/>
                <a:ahLst/>
                <a:cxnLst/>
                <a:rect l="0" t="0" r="0" b="0"/>
                <a:pathLst>
                  <a:path w="7467" h="65062">
                    <a:moveTo>
                      <a:pt x="1498" y="65062"/>
                    </a:moveTo>
                    <a:lnTo>
                      <a:pt x="1498" y="17703"/>
                    </a:lnTo>
                    <a:lnTo>
                      <a:pt x="6235" y="17703"/>
                    </a:lnTo>
                    <a:lnTo>
                      <a:pt x="6235" y="65062"/>
                    </a:lnTo>
                    <a:close/>
                    <a:moveTo>
                      <a:pt x="3492" y="8229"/>
                    </a:moveTo>
                    <a:cubicBezTo>
                      <a:pt x="1498" y="8229"/>
                      <a:pt x="0" y="6235"/>
                      <a:pt x="0" y="4000"/>
                    </a:cubicBezTo>
                    <a:cubicBezTo>
                      <a:pt x="0" y="1993"/>
                      <a:pt x="1498" y="0"/>
                      <a:pt x="3746" y="0"/>
                    </a:cubicBezTo>
                    <a:cubicBezTo>
                      <a:pt x="5981" y="0"/>
                      <a:pt x="7467" y="1752"/>
                      <a:pt x="7467" y="4000"/>
                    </a:cubicBezTo>
                    <a:cubicBezTo>
                      <a:pt x="7467" y="6235"/>
                      <a:pt x="5981" y="8229"/>
                      <a:pt x="3746" y="8229"/>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8" name="Free Form 52">
                <a:extLst>
                  <a:ext uri="{FF2B5EF4-FFF2-40B4-BE49-F238E27FC236}">
                    <a16:creationId xmlns:a16="http://schemas.microsoft.com/office/drawing/2014/main" id="{1D0A054D-F3B3-EC4E-BBD1-874CA61F4739}"/>
                  </a:ext>
                </a:extLst>
              </p:cNvPr>
              <p:cNvSpPr/>
              <p:nvPr/>
            </p:nvSpPr>
            <p:spPr>
              <a:xfrm>
                <a:off x="11669363" y="1502455"/>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49" name="Free Form 53">
                <a:extLst>
                  <a:ext uri="{FF2B5EF4-FFF2-40B4-BE49-F238E27FC236}">
                    <a16:creationId xmlns:a16="http://schemas.microsoft.com/office/drawing/2014/main" id="{11E7AC69-3619-E248-94CC-EE449F39EA43}"/>
                  </a:ext>
                </a:extLst>
              </p:cNvPr>
              <p:cNvSpPr/>
              <p:nvPr/>
            </p:nvSpPr>
            <p:spPr>
              <a:xfrm>
                <a:off x="11680821" y="1455092"/>
                <a:ext cx="42126" cy="47358"/>
              </a:xfrm>
              <a:custGeom>
                <a:avLst/>
                <a:gdLst/>
                <a:ahLst/>
                <a:cxnLst/>
                <a:rect l="0" t="0" r="0" b="0"/>
                <a:pathLst>
                  <a:path w="42125" h="47358">
                    <a:moveTo>
                      <a:pt x="5232" y="0"/>
                    </a:moveTo>
                    <a:lnTo>
                      <a:pt x="16192" y="29413"/>
                    </a:lnTo>
                    <a:cubicBezTo>
                      <a:pt x="17945" y="33896"/>
                      <a:pt x="19443" y="37884"/>
                      <a:pt x="20929" y="41871"/>
                    </a:cubicBezTo>
                    <a:cubicBezTo>
                      <a:pt x="22186" y="38138"/>
                      <a:pt x="24180" y="33896"/>
                      <a:pt x="25920" y="29413"/>
                    </a:cubicBezTo>
                    <a:lnTo>
                      <a:pt x="37147" y="0"/>
                    </a:lnTo>
                    <a:lnTo>
                      <a:pt x="42125" y="0"/>
                    </a:lnTo>
                    <a:lnTo>
                      <a:pt x="22682" y="47358"/>
                    </a:lnTo>
                    <a:lnTo>
                      <a:pt x="18694" y="47358"/>
                    </a:lnTo>
                    <a:lnTo>
                      <a:pt x="0" y="0"/>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0" name="Free Form 54">
                <a:extLst>
                  <a:ext uri="{FF2B5EF4-FFF2-40B4-BE49-F238E27FC236}">
                    <a16:creationId xmlns:a16="http://schemas.microsoft.com/office/drawing/2014/main" id="{FD3C5F83-AA28-974D-A453-6EE25051FA0E}"/>
                  </a:ext>
                </a:extLst>
              </p:cNvPr>
              <p:cNvSpPr/>
              <p:nvPr/>
            </p:nvSpPr>
            <p:spPr>
              <a:xfrm>
                <a:off x="11724935" y="1453850"/>
                <a:ext cx="39891" cy="49593"/>
              </a:xfrm>
              <a:custGeom>
                <a:avLst/>
                <a:gdLst/>
                <a:ahLst/>
                <a:cxnLst/>
                <a:rect l="0" t="0" r="0" b="0"/>
                <a:pathLst>
                  <a:path w="39890" h="49593">
                    <a:moveTo>
                      <a:pt x="4737" y="24422"/>
                    </a:moveTo>
                    <a:cubicBezTo>
                      <a:pt x="4737" y="39382"/>
                      <a:pt x="12954" y="45605"/>
                      <a:pt x="22682" y="45605"/>
                    </a:cubicBezTo>
                    <a:cubicBezTo>
                      <a:pt x="29667" y="45605"/>
                      <a:pt x="33147" y="44107"/>
                      <a:pt x="35890" y="42862"/>
                    </a:cubicBezTo>
                    <a:lnTo>
                      <a:pt x="37147" y="46354"/>
                    </a:lnTo>
                    <a:cubicBezTo>
                      <a:pt x="35153" y="47358"/>
                      <a:pt x="30403" y="49593"/>
                      <a:pt x="22186" y="49593"/>
                    </a:cubicBezTo>
                    <a:cubicBezTo>
                      <a:pt x="8483" y="49593"/>
                      <a:pt x="0" y="39624"/>
                      <a:pt x="0" y="25666"/>
                    </a:cubicBezTo>
                    <a:cubicBezTo>
                      <a:pt x="0" y="9969"/>
                      <a:pt x="8978" y="0"/>
                      <a:pt x="21196" y="0"/>
                    </a:cubicBezTo>
                    <a:cubicBezTo>
                      <a:pt x="36893" y="0"/>
                      <a:pt x="39890" y="14706"/>
                      <a:pt x="39890" y="21437"/>
                    </a:cubicBezTo>
                    <a:cubicBezTo>
                      <a:pt x="39890" y="22682"/>
                      <a:pt x="39890" y="23418"/>
                      <a:pt x="39636" y="24422"/>
                    </a:cubicBezTo>
                    <a:close/>
                    <a:moveTo>
                      <a:pt x="34899" y="20688"/>
                    </a:moveTo>
                    <a:cubicBezTo>
                      <a:pt x="34899" y="13957"/>
                      <a:pt x="32156" y="3987"/>
                      <a:pt x="20688" y="3987"/>
                    </a:cubicBezTo>
                    <a:cubicBezTo>
                      <a:pt x="10223" y="3987"/>
                      <a:pt x="5740" y="13208"/>
                      <a:pt x="4991" y="20688"/>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1" name="Free Form 55">
                <a:extLst>
                  <a:ext uri="{FF2B5EF4-FFF2-40B4-BE49-F238E27FC236}">
                    <a16:creationId xmlns:a16="http://schemas.microsoft.com/office/drawing/2014/main" id="{78ED34A9-A576-FA43-B48C-CB764C718F54}"/>
                  </a:ext>
                </a:extLst>
              </p:cNvPr>
              <p:cNvSpPr/>
              <p:nvPr/>
            </p:nvSpPr>
            <p:spPr>
              <a:xfrm>
                <a:off x="11387716" y="1527879"/>
                <a:ext cx="65799" cy="48349"/>
              </a:xfrm>
              <a:custGeom>
                <a:avLst/>
                <a:gdLst/>
                <a:ahLst/>
                <a:cxnLst/>
                <a:rect l="0" t="0" r="0" b="0"/>
                <a:pathLst>
                  <a:path w="65798" h="48348">
                    <a:moveTo>
                      <a:pt x="495" y="12204"/>
                    </a:moveTo>
                    <a:cubicBezTo>
                      <a:pt x="495" y="7975"/>
                      <a:pt x="495" y="4724"/>
                      <a:pt x="0" y="990"/>
                    </a:cubicBezTo>
                    <a:lnTo>
                      <a:pt x="4483" y="990"/>
                    </a:lnTo>
                    <a:lnTo>
                      <a:pt x="4737" y="9220"/>
                    </a:lnTo>
                    <a:lnTo>
                      <a:pt x="4991" y="9220"/>
                    </a:lnTo>
                    <a:cubicBezTo>
                      <a:pt x="8216" y="3733"/>
                      <a:pt x="12712" y="0"/>
                      <a:pt x="20434" y="0"/>
                    </a:cubicBezTo>
                    <a:cubicBezTo>
                      <a:pt x="26911" y="0"/>
                      <a:pt x="31902" y="4229"/>
                      <a:pt x="34137" y="10210"/>
                    </a:cubicBezTo>
                    <a:lnTo>
                      <a:pt x="34391" y="10210"/>
                    </a:lnTo>
                    <a:cubicBezTo>
                      <a:pt x="35648" y="7467"/>
                      <a:pt x="37376" y="5232"/>
                      <a:pt x="39128" y="3733"/>
                    </a:cubicBezTo>
                    <a:cubicBezTo>
                      <a:pt x="42113" y="1244"/>
                      <a:pt x="45351" y="0"/>
                      <a:pt x="50342" y="0"/>
                    </a:cubicBezTo>
                    <a:cubicBezTo>
                      <a:pt x="55079" y="0"/>
                      <a:pt x="65798" y="2489"/>
                      <a:pt x="65798" y="20421"/>
                    </a:cubicBezTo>
                    <a:lnTo>
                      <a:pt x="65798" y="48348"/>
                    </a:lnTo>
                    <a:lnTo>
                      <a:pt x="61074" y="48348"/>
                    </a:lnTo>
                    <a:lnTo>
                      <a:pt x="61074" y="20675"/>
                    </a:lnTo>
                    <a:cubicBezTo>
                      <a:pt x="61074" y="10210"/>
                      <a:pt x="57073" y="3733"/>
                      <a:pt x="48856" y="3733"/>
                    </a:cubicBezTo>
                    <a:cubicBezTo>
                      <a:pt x="42862" y="3733"/>
                      <a:pt x="38138" y="8216"/>
                      <a:pt x="36385" y="13208"/>
                    </a:cubicBezTo>
                    <a:cubicBezTo>
                      <a:pt x="35890" y="14693"/>
                      <a:pt x="35648" y="16192"/>
                      <a:pt x="35648" y="17945"/>
                    </a:cubicBezTo>
                    <a:lnTo>
                      <a:pt x="35648" y="48348"/>
                    </a:lnTo>
                    <a:lnTo>
                      <a:pt x="30911" y="48348"/>
                    </a:lnTo>
                    <a:lnTo>
                      <a:pt x="30911" y="18681"/>
                    </a:lnTo>
                    <a:cubicBezTo>
                      <a:pt x="30911" y="10210"/>
                      <a:pt x="26670" y="3733"/>
                      <a:pt x="19189" y="3733"/>
                    </a:cubicBezTo>
                    <a:cubicBezTo>
                      <a:pt x="12712" y="3733"/>
                      <a:pt x="7721" y="8966"/>
                      <a:pt x="5981" y="14452"/>
                    </a:cubicBezTo>
                    <a:cubicBezTo>
                      <a:pt x="5486" y="15938"/>
                      <a:pt x="5232" y="17437"/>
                      <a:pt x="5232" y="19176"/>
                    </a:cubicBezTo>
                    <a:lnTo>
                      <a:pt x="5232" y="48348"/>
                    </a:lnTo>
                    <a:lnTo>
                      <a:pt x="495" y="48348"/>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2" name="Free Form 56">
                <a:extLst>
                  <a:ext uri="{FF2B5EF4-FFF2-40B4-BE49-F238E27FC236}">
                    <a16:creationId xmlns:a16="http://schemas.microsoft.com/office/drawing/2014/main" id="{CF6BFE10-17F7-474B-B8AB-550EEEB84E03}"/>
                  </a:ext>
                </a:extLst>
              </p:cNvPr>
              <p:cNvSpPr/>
              <p:nvPr/>
            </p:nvSpPr>
            <p:spPr>
              <a:xfrm>
                <a:off x="11462985" y="1527878"/>
                <a:ext cx="39878" cy="49340"/>
              </a:xfrm>
              <a:custGeom>
                <a:avLst/>
                <a:gdLst/>
                <a:ahLst/>
                <a:cxnLst/>
                <a:rect l="0" t="0" r="0" b="0"/>
                <a:pathLst>
                  <a:path w="39878" h="49339">
                    <a:moveTo>
                      <a:pt x="4737" y="24168"/>
                    </a:moveTo>
                    <a:cubicBezTo>
                      <a:pt x="4737" y="39370"/>
                      <a:pt x="12954" y="45351"/>
                      <a:pt x="22669" y="45351"/>
                    </a:cubicBezTo>
                    <a:cubicBezTo>
                      <a:pt x="29654" y="45351"/>
                      <a:pt x="33147" y="43865"/>
                      <a:pt x="35890" y="42621"/>
                    </a:cubicBezTo>
                    <a:lnTo>
                      <a:pt x="37134" y="46355"/>
                    </a:lnTo>
                    <a:cubicBezTo>
                      <a:pt x="35382" y="47345"/>
                      <a:pt x="30403" y="49339"/>
                      <a:pt x="22174" y="49339"/>
                    </a:cubicBezTo>
                    <a:cubicBezTo>
                      <a:pt x="8470" y="49339"/>
                      <a:pt x="0" y="39370"/>
                      <a:pt x="0" y="25412"/>
                    </a:cubicBezTo>
                    <a:cubicBezTo>
                      <a:pt x="0" y="9715"/>
                      <a:pt x="9220" y="0"/>
                      <a:pt x="21424" y="0"/>
                    </a:cubicBezTo>
                    <a:cubicBezTo>
                      <a:pt x="36880" y="0"/>
                      <a:pt x="39878" y="14452"/>
                      <a:pt x="39878" y="21183"/>
                    </a:cubicBezTo>
                    <a:cubicBezTo>
                      <a:pt x="39878" y="22669"/>
                      <a:pt x="39878" y="23177"/>
                      <a:pt x="39624" y="24168"/>
                    </a:cubicBezTo>
                    <a:close/>
                    <a:moveTo>
                      <a:pt x="34886" y="20434"/>
                    </a:moveTo>
                    <a:cubicBezTo>
                      <a:pt x="34886" y="13703"/>
                      <a:pt x="32143" y="3733"/>
                      <a:pt x="20688" y="3733"/>
                    </a:cubicBezTo>
                    <a:cubicBezTo>
                      <a:pt x="10223" y="3733"/>
                      <a:pt x="5981" y="13208"/>
                      <a:pt x="4991" y="20434"/>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3" name="Free Form 57">
                <a:extLst>
                  <a:ext uri="{FF2B5EF4-FFF2-40B4-BE49-F238E27FC236}">
                    <a16:creationId xmlns:a16="http://schemas.microsoft.com/office/drawing/2014/main" id="{6630817A-5322-DB44-A4AC-4D4514FFB051}"/>
                  </a:ext>
                </a:extLst>
              </p:cNvPr>
              <p:cNvSpPr/>
              <p:nvPr/>
            </p:nvSpPr>
            <p:spPr>
              <a:xfrm>
                <a:off x="11508587" y="1505941"/>
                <a:ext cx="42380" cy="71285"/>
              </a:xfrm>
              <a:custGeom>
                <a:avLst/>
                <a:gdLst/>
                <a:ahLst/>
                <a:cxnLst/>
                <a:rect l="0" t="0" r="0" b="0"/>
                <a:pathLst>
                  <a:path w="42379" h="71285">
                    <a:moveTo>
                      <a:pt x="41884" y="0"/>
                    </a:moveTo>
                    <a:lnTo>
                      <a:pt x="41884" y="59321"/>
                    </a:lnTo>
                    <a:cubicBezTo>
                      <a:pt x="41884" y="62801"/>
                      <a:pt x="42138" y="67043"/>
                      <a:pt x="42379" y="70281"/>
                    </a:cubicBezTo>
                    <a:lnTo>
                      <a:pt x="38138" y="70281"/>
                    </a:lnTo>
                    <a:lnTo>
                      <a:pt x="37642" y="61315"/>
                    </a:lnTo>
                    <a:cubicBezTo>
                      <a:pt x="35153" y="66548"/>
                      <a:pt x="29425" y="71285"/>
                      <a:pt x="20688" y="71285"/>
                    </a:cubicBezTo>
                    <a:cubicBezTo>
                      <a:pt x="8978" y="71285"/>
                      <a:pt x="253" y="61556"/>
                      <a:pt x="253" y="47358"/>
                    </a:cubicBezTo>
                    <a:cubicBezTo>
                      <a:pt x="0" y="31648"/>
                      <a:pt x="9969" y="21932"/>
                      <a:pt x="21450" y="21932"/>
                    </a:cubicBezTo>
                    <a:cubicBezTo>
                      <a:pt x="29667" y="21932"/>
                      <a:pt x="34899" y="26174"/>
                      <a:pt x="37147" y="30162"/>
                    </a:cubicBezTo>
                    <a:lnTo>
                      <a:pt x="37147" y="0"/>
                    </a:lnTo>
                    <a:close/>
                    <a:moveTo>
                      <a:pt x="37147" y="41617"/>
                    </a:moveTo>
                    <a:cubicBezTo>
                      <a:pt x="37147" y="40373"/>
                      <a:pt x="37147" y="38633"/>
                      <a:pt x="36652" y="37388"/>
                    </a:cubicBezTo>
                    <a:cubicBezTo>
                      <a:pt x="35153" y="30911"/>
                      <a:pt x="29667" y="25666"/>
                      <a:pt x="21945" y="25666"/>
                    </a:cubicBezTo>
                    <a:cubicBezTo>
                      <a:pt x="11468" y="25666"/>
                      <a:pt x="4991" y="34645"/>
                      <a:pt x="4991" y="47104"/>
                    </a:cubicBezTo>
                    <a:cubicBezTo>
                      <a:pt x="4991" y="57569"/>
                      <a:pt x="10223" y="67297"/>
                      <a:pt x="21450" y="67297"/>
                    </a:cubicBezTo>
                    <a:cubicBezTo>
                      <a:pt x="28409" y="67297"/>
                      <a:pt x="34899" y="62801"/>
                      <a:pt x="36652" y="55079"/>
                    </a:cubicBezTo>
                    <a:cubicBezTo>
                      <a:pt x="37147" y="53835"/>
                      <a:pt x="37147" y="52590"/>
                      <a:pt x="37147" y="51092"/>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4" name="Free Form 58">
                <a:extLst>
                  <a:ext uri="{FF2B5EF4-FFF2-40B4-BE49-F238E27FC236}">
                    <a16:creationId xmlns:a16="http://schemas.microsoft.com/office/drawing/2014/main" id="{6B68F964-EF19-0845-8EBF-F49C9CA32182}"/>
                  </a:ext>
                </a:extLst>
              </p:cNvPr>
              <p:cNvSpPr/>
              <p:nvPr/>
            </p:nvSpPr>
            <p:spPr>
              <a:xfrm>
                <a:off x="11562941" y="1511180"/>
                <a:ext cx="7467" cy="65050"/>
              </a:xfrm>
              <a:custGeom>
                <a:avLst/>
                <a:gdLst/>
                <a:ahLst/>
                <a:cxnLst/>
                <a:rect l="0" t="0" r="0" b="0"/>
                <a:pathLst>
                  <a:path w="7467" h="65049">
                    <a:moveTo>
                      <a:pt x="1485" y="65049"/>
                    </a:moveTo>
                    <a:lnTo>
                      <a:pt x="1485" y="17691"/>
                    </a:lnTo>
                    <a:lnTo>
                      <a:pt x="6223" y="17691"/>
                    </a:lnTo>
                    <a:lnTo>
                      <a:pt x="6223" y="65049"/>
                    </a:lnTo>
                    <a:close/>
                    <a:moveTo>
                      <a:pt x="3479" y="8216"/>
                    </a:moveTo>
                    <a:cubicBezTo>
                      <a:pt x="1485" y="8216"/>
                      <a:pt x="0" y="6223"/>
                      <a:pt x="0" y="4229"/>
                    </a:cubicBezTo>
                    <a:cubicBezTo>
                      <a:pt x="0" y="1981"/>
                      <a:pt x="1727" y="0"/>
                      <a:pt x="3733" y="0"/>
                    </a:cubicBezTo>
                    <a:cubicBezTo>
                      <a:pt x="5969" y="0"/>
                      <a:pt x="7467" y="1981"/>
                      <a:pt x="7467" y="4229"/>
                    </a:cubicBezTo>
                    <a:cubicBezTo>
                      <a:pt x="7467" y="6223"/>
                      <a:pt x="5969" y="8216"/>
                      <a:pt x="3733" y="821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5" name="Free Form 59">
                <a:extLst>
                  <a:ext uri="{FF2B5EF4-FFF2-40B4-BE49-F238E27FC236}">
                    <a16:creationId xmlns:a16="http://schemas.microsoft.com/office/drawing/2014/main" id="{80397106-4F0B-E644-9FB5-38B810CDC5E5}"/>
                  </a:ext>
                </a:extLst>
              </p:cNvPr>
              <p:cNvSpPr/>
              <p:nvPr/>
            </p:nvSpPr>
            <p:spPr>
              <a:xfrm>
                <a:off x="11564426" y="1576230"/>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6" name="Free Form 60">
                <a:extLst>
                  <a:ext uri="{FF2B5EF4-FFF2-40B4-BE49-F238E27FC236}">
                    <a16:creationId xmlns:a16="http://schemas.microsoft.com/office/drawing/2014/main" id="{022687CA-B9F2-9A47-8843-D6A5A8825B88}"/>
                  </a:ext>
                </a:extLst>
              </p:cNvPr>
              <p:cNvSpPr/>
              <p:nvPr/>
            </p:nvSpPr>
            <p:spPr>
              <a:xfrm>
                <a:off x="11578882" y="1527879"/>
                <a:ext cx="36893" cy="49340"/>
              </a:xfrm>
              <a:custGeom>
                <a:avLst/>
                <a:gdLst/>
                <a:ahLst/>
                <a:cxnLst/>
                <a:rect l="0" t="0" r="0" b="0"/>
                <a:pathLst>
                  <a:path w="36893" h="49339">
                    <a:moveTo>
                      <a:pt x="36639" y="46354"/>
                    </a:moveTo>
                    <a:cubicBezTo>
                      <a:pt x="34645" y="47345"/>
                      <a:pt x="29654" y="49339"/>
                      <a:pt x="22682" y="49339"/>
                    </a:cubicBezTo>
                    <a:cubicBezTo>
                      <a:pt x="9232" y="49339"/>
                      <a:pt x="0" y="39369"/>
                      <a:pt x="0" y="25171"/>
                    </a:cubicBezTo>
                    <a:cubicBezTo>
                      <a:pt x="0" y="9956"/>
                      <a:pt x="10223" y="0"/>
                      <a:pt x="24422" y="0"/>
                    </a:cubicBezTo>
                    <a:cubicBezTo>
                      <a:pt x="30162" y="0"/>
                      <a:pt x="35153" y="1485"/>
                      <a:pt x="36893" y="2730"/>
                    </a:cubicBezTo>
                    <a:lnTo>
                      <a:pt x="35153" y="6718"/>
                    </a:lnTo>
                    <a:cubicBezTo>
                      <a:pt x="32905" y="5232"/>
                      <a:pt x="29413" y="3987"/>
                      <a:pt x="23926" y="3987"/>
                    </a:cubicBezTo>
                    <a:cubicBezTo>
                      <a:pt x="11214" y="3987"/>
                      <a:pt x="4737" y="13703"/>
                      <a:pt x="4737" y="24663"/>
                    </a:cubicBezTo>
                    <a:cubicBezTo>
                      <a:pt x="4737" y="37122"/>
                      <a:pt x="12712" y="45351"/>
                      <a:pt x="23672" y="45351"/>
                    </a:cubicBezTo>
                    <a:cubicBezTo>
                      <a:pt x="29159" y="45351"/>
                      <a:pt x="32905" y="43611"/>
                      <a:pt x="35394" y="42621"/>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7" name="Free Form 61">
                <a:extLst>
                  <a:ext uri="{FF2B5EF4-FFF2-40B4-BE49-F238E27FC236}">
                    <a16:creationId xmlns:a16="http://schemas.microsoft.com/office/drawing/2014/main" id="{0F8B110E-EAB3-BF4E-9320-DB1236090E3B}"/>
                  </a:ext>
                </a:extLst>
              </p:cNvPr>
              <p:cNvSpPr/>
              <p:nvPr/>
            </p:nvSpPr>
            <p:spPr>
              <a:xfrm>
                <a:off x="11623248" y="1511180"/>
                <a:ext cx="7721" cy="65050"/>
              </a:xfrm>
              <a:custGeom>
                <a:avLst/>
                <a:gdLst/>
                <a:ahLst/>
                <a:cxnLst/>
                <a:rect l="0" t="0" r="0" b="0"/>
                <a:pathLst>
                  <a:path w="7721" h="65049">
                    <a:moveTo>
                      <a:pt x="1498" y="65049"/>
                    </a:moveTo>
                    <a:lnTo>
                      <a:pt x="1498" y="17691"/>
                    </a:lnTo>
                    <a:lnTo>
                      <a:pt x="6235" y="17691"/>
                    </a:lnTo>
                    <a:lnTo>
                      <a:pt x="6235" y="65049"/>
                    </a:lnTo>
                    <a:close/>
                    <a:moveTo>
                      <a:pt x="3746" y="8216"/>
                    </a:moveTo>
                    <a:cubicBezTo>
                      <a:pt x="1498" y="8216"/>
                      <a:pt x="0" y="6223"/>
                      <a:pt x="0" y="4229"/>
                    </a:cubicBezTo>
                    <a:cubicBezTo>
                      <a:pt x="0" y="1981"/>
                      <a:pt x="1752" y="0"/>
                      <a:pt x="4000" y="0"/>
                    </a:cubicBezTo>
                    <a:cubicBezTo>
                      <a:pt x="6235" y="0"/>
                      <a:pt x="7721" y="1981"/>
                      <a:pt x="7721" y="4229"/>
                    </a:cubicBezTo>
                    <a:cubicBezTo>
                      <a:pt x="7721" y="6223"/>
                      <a:pt x="6235" y="8216"/>
                      <a:pt x="3746" y="821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8" name="Free Form 62">
                <a:extLst>
                  <a:ext uri="{FF2B5EF4-FFF2-40B4-BE49-F238E27FC236}">
                    <a16:creationId xmlns:a16="http://schemas.microsoft.com/office/drawing/2014/main" id="{EC4C65B6-3226-5243-A516-5E2D30E64841}"/>
                  </a:ext>
                </a:extLst>
              </p:cNvPr>
              <p:cNvSpPr/>
              <p:nvPr/>
            </p:nvSpPr>
            <p:spPr>
              <a:xfrm>
                <a:off x="11624746" y="1576230"/>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59" name="Free Form 63">
                <a:extLst>
                  <a:ext uri="{FF2B5EF4-FFF2-40B4-BE49-F238E27FC236}">
                    <a16:creationId xmlns:a16="http://schemas.microsoft.com/office/drawing/2014/main" id="{644D5D16-FA95-A34D-9CC3-74D6B939015C}"/>
                  </a:ext>
                </a:extLst>
              </p:cNvPr>
              <p:cNvSpPr/>
              <p:nvPr/>
            </p:nvSpPr>
            <p:spPr>
              <a:xfrm>
                <a:off x="11642932" y="1527879"/>
                <a:ext cx="37884" cy="48349"/>
              </a:xfrm>
              <a:custGeom>
                <a:avLst/>
                <a:gdLst/>
                <a:ahLst/>
                <a:cxnLst/>
                <a:rect l="0" t="0" r="0" b="0"/>
                <a:pathLst>
                  <a:path w="37884" h="48348">
                    <a:moveTo>
                      <a:pt x="507" y="12204"/>
                    </a:moveTo>
                    <a:cubicBezTo>
                      <a:pt x="507" y="7975"/>
                      <a:pt x="253" y="4724"/>
                      <a:pt x="0" y="990"/>
                    </a:cubicBezTo>
                    <a:lnTo>
                      <a:pt x="4483" y="990"/>
                    </a:lnTo>
                    <a:lnTo>
                      <a:pt x="4737" y="9461"/>
                    </a:lnTo>
                    <a:lnTo>
                      <a:pt x="4991" y="9461"/>
                    </a:lnTo>
                    <a:cubicBezTo>
                      <a:pt x="7480" y="4229"/>
                      <a:pt x="13474" y="0"/>
                      <a:pt x="21196" y="0"/>
                    </a:cubicBezTo>
                    <a:cubicBezTo>
                      <a:pt x="25666" y="0"/>
                      <a:pt x="37884" y="2235"/>
                      <a:pt x="37884" y="19926"/>
                    </a:cubicBezTo>
                    <a:lnTo>
                      <a:pt x="37884" y="48348"/>
                    </a:lnTo>
                    <a:lnTo>
                      <a:pt x="33147" y="48348"/>
                    </a:lnTo>
                    <a:lnTo>
                      <a:pt x="33147" y="20421"/>
                    </a:lnTo>
                    <a:cubicBezTo>
                      <a:pt x="33147" y="11709"/>
                      <a:pt x="29667" y="3733"/>
                      <a:pt x="19938" y="3733"/>
                    </a:cubicBezTo>
                    <a:cubicBezTo>
                      <a:pt x="13220" y="3733"/>
                      <a:pt x="7721" y="8470"/>
                      <a:pt x="5740" y="14693"/>
                    </a:cubicBezTo>
                    <a:cubicBezTo>
                      <a:pt x="5499" y="15938"/>
                      <a:pt x="5245" y="17437"/>
                      <a:pt x="5245" y="18935"/>
                    </a:cubicBezTo>
                    <a:lnTo>
                      <a:pt x="5245" y="48348"/>
                    </a:lnTo>
                    <a:lnTo>
                      <a:pt x="507" y="48348"/>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0" name="Free Form 64">
                <a:extLst>
                  <a:ext uri="{FF2B5EF4-FFF2-40B4-BE49-F238E27FC236}">
                    <a16:creationId xmlns:a16="http://schemas.microsoft.com/office/drawing/2014/main" id="{1CEE1190-1C57-AE4F-8077-025A7A902E70}"/>
                  </a:ext>
                </a:extLst>
              </p:cNvPr>
              <p:cNvSpPr/>
              <p:nvPr/>
            </p:nvSpPr>
            <p:spPr>
              <a:xfrm>
                <a:off x="11690289" y="1527878"/>
                <a:ext cx="39636" cy="49340"/>
              </a:xfrm>
              <a:custGeom>
                <a:avLst/>
                <a:gdLst/>
                <a:ahLst/>
                <a:cxnLst/>
                <a:rect l="0" t="0" r="0" b="0"/>
                <a:pathLst>
                  <a:path w="39636" h="49339">
                    <a:moveTo>
                      <a:pt x="4495" y="24168"/>
                    </a:moveTo>
                    <a:cubicBezTo>
                      <a:pt x="4495" y="39370"/>
                      <a:pt x="12966" y="45351"/>
                      <a:pt x="22694" y="45351"/>
                    </a:cubicBezTo>
                    <a:cubicBezTo>
                      <a:pt x="29413" y="45351"/>
                      <a:pt x="33159" y="43865"/>
                      <a:pt x="35648" y="42621"/>
                    </a:cubicBezTo>
                    <a:lnTo>
                      <a:pt x="36893" y="46355"/>
                    </a:lnTo>
                    <a:cubicBezTo>
                      <a:pt x="35140" y="47345"/>
                      <a:pt x="30416" y="49339"/>
                      <a:pt x="21932" y="49339"/>
                    </a:cubicBezTo>
                    <a:cubicBezTo>
                      <a:pt x="8470" y="49339"/>
                      <a:pt x="0" y="39370"/>
                      <a:pt x="0" y="25412"/>
                    </a:cubicBezTo>
                    <a:cubicBezTo>
                      <a:pt x="0" y="9715"/>
                      <a:pt x="8978" y="0"/>
                      <a:pt x="21183" y="0"/>
                    </a:cubicBezTo>
                    <a:cubicBezTo>
                      <a:pt x="36639" y="0"/>
                      <a:pt x="39636" y="14452"/>
                      <a:pt x="39636" y="21183"/>
                    </a:cubicBezTo>
                    <a:lnTo>
                      <a:pt x="39636" y="24168"/>
                    </a:lnTo>
                    <a:close/>
                    <a:moveTo>
                      <a:pt x="34645" y="20434"/>
                    </a:moveTo>
                    <a:cubicBezTo>
                      <a:pt x="34899" y="13703"/>
                      <a:pt x="32156" y="3733"/>
                      <a:pt x="20688" y="3733"/>
                    </a:cubicBezTo>
                    <a:cubicBezTo>
                      <a:pt x="10223" y="3733"/>
                      <a:pt x="5740" y="13208"/>
                      <a:pt x="4749" y="20434"/>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1" name="Free Form 65">
                <a:extLst>
                  <a:ext uri="{FF2B5EF4-FFF2-40B4-BE49-F238E27FC236}">
                    <a16:creationId xmlns:a16="http://schemas.microsoft.com/office/drawing/2014/main" id="{8093A2EB-9E7D-CC4A-B083-4348F6C2AA49}"/>
                  </a:ext>
                </a:extLst>
              </p:cNvPr>
              <p:cNvSpPr/>
              <p:nvPr/>
            </p:nvSpPr>
            <p:spPr>
              <a:xfrm>
                <a:off x="11736410" y="1527625"/>
                <a:ext cx="27914" cy="49594"/>
              </a:xfrm>
              <a:custGeom>
                <a:avLst/>
                <a:gdLst/>
                <a:ahLst/>
                <a:cxnLst/>
                <a:rect l="0" t="0" r="0" b="0"/>
                <a:pathLst>
                  <a:path w="27914" h="49593">
                    <a:moveTo>
                      <a:pt x="1485" y="42367"/>
                    </a:moveTo>
                    <a:cubicBezTo>
                      <a:pt x="4229" y="43865"/>
                      <a:pt x="7975" y="45605"/>
                      <a:pt x="12204" y="45605"/>
                    </a:cubicBezTo>
                    <a:cubicBezTo>
                      <a:pt x="19684" y="45605"/>
                      <a:pt x="23177" y="41617"/>
                      <a:pt x="23177" y="36639"/>
                    </a:cubicBezTo>
                    <a:cubicBezTo>
                      <a:pt x="23177" y="31407"/>
                      <a:pt x="20192" y="28663"/>
                      <a:pt x="13207" y="25920"/>
                    </a:cubicBezTo>
                    <a:cubicBezTo>
                      <a:pt x="5473" y="22923"/>
                      <a:pt x="1231" y="18694"/>
                      <a:pt x="1231" y="12954"/>
                    </a:cubicBezTo>
                    <a:cubicBezTo>
                      <a:pt x="1231" y="5981"/>
                      <a:pt x="6718" y="0"/>
                      <a:pt x="15951" y="0"/>
                    </a:cubicBezTo>
                    <a:cubicBezTo>
                      <a:pt x="20192" y="0"/>
                      <a:pt x="23926" y="1498"/>
                      <a:pt x="26415" y="2984"/>
                    </a:cubicBezTo>
                    <a:lnTo>
                      <a:pt x="24663" y="6972"/>
                    </a:lnTo>
                    <a:cubicBezTo>
                      <a:pt x="22923" y="5727"/>
                      <a:pt x="19926" y="3987"/>
                      <a:pt x="15201" y="3987"/>
                    </a:cubicBezTo>
                    <a:cubicBezTo>
                      <a:pt x="8966" y="3987"/>
                      <a:pt x="5981" y="7975"/>
                      <a:pt x="5981" y="12204"/>
                    </a:cubicBezTo>
                    <a:cubicBezTo>
                      <a:pt x="5981" y="17195"/>
                      <a:pt x="9207" y="19189"/>
                      <a:pt x="15697" y="21932"/>
                    </a:cubicBezTo>
                    <a:cubicBezTo>
                      <a:pt x="23431" y="24917"/>
                      <a:pt x="27914" y="28905"/>
                      <a:pt x="27914" y="36131"/>
                    </a:cubicBezTo>
                    <a:cubicBezTo>
                      <a:pt x="27914" y="44119"/>
                      <a:pt x="21678" y="49593"/>
                      <a:pt x="11950" y="49593"/>
                    </a:cubicBezTo>
                    <a:cubicBezTo>
                      <a:pt x="7480" y="49593"/>
                      <a:pt x="2984" y="48348"/>
                      <a:pt x="0" y="46355"/>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2" name="Free Form 66">
                <a:extLst>
                  <a:ext uri="{FF2B5EF4-FFF2-40B4-BE49-F238E27FC236}">
                    <a16:creationId xmlns:a16="http://schemas.microsoft.com/office/drawing/2014/main" id="{A5C5D562-6C96-3D40-9184-A09FAD546E22}"/>
                  </a:ext>
                </a:extLst>
              </p:cNvPr>
              <p:cNvSpPr/>
              <p:nvPr/>
            </p:nvSpPr>
            <p:spPr>
              <a:xfrm>
                <a:off x="11386710" y="1584956"/>
                <a:ext cx="7722" cy="65049"/>
              </a:xfrm>
              <a:custGeom>
                <a:avLst/>
                <a:gdLst/>
                <a:ahLst/>
                <a:cxnLst/>
                <a:rect l="0" t="0" r="0" b="0"/>
                <a:pathLst>
                  <a:path w="7721" h="65049">
                    <a:moveTo>
                      <a:pt x="1498" y="65049"/>
                    </a:moveTo>
                    <a:lnTo>
                      <a:pt x="1498" y="17691"/>
                    </a:lnTo>
                    <a:lnTo>
                      <a:pt x="6235" y="17691"/>
                    </a:lnTo>
                    <a:lnTo>
                      <a:pt x="6235" y="65049"/>
                    </a:lnTo>
                    <a:close/>
                    <a:moveTo>
                      <a:pt x="3746" y="8216"/>
                    </a:moveTo>
                    <a:cubicBezTo>
                      <a:pt x="1498" y="8216"/>
                      <a:pt x="0" y="6476"/>
                      <a:pt x="0" y="4229"/>
                    </a:cubicBezTo>
                    <a:cubicBezTo>
                      <a:pt x="0" y="1981"/>
                      <a:pt x="1752" y="0"/>
                      <a:pt x="4000" y="0"/>
                    </a:cubicBezTo>
                    <a:cubicBezTo>
                      <a:pt x="5994" y="0"/>
                      <a:pt x="7721" y="1981"/>
                      <a:pt x="7721" y="4229"/>
                    </a:cubicBezTo>
                    <a:cubicBezTo>
                      <a:pt x="7721" y="6476"/>
                      <a:pt x="6235" y="8216"/>
                      <a:pt x="3746" y="821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3" name="Free Form 67">
                <a:extLst>
                  <a:ext uri="{FF2B5EF4-FFF2-40B4-BE49-F238E27FC236}">
                    <a16:creationId xmlns:a16="http://schemas.microsoft.com/office/drawing/2014/main" id="{028F9452-04F6-8342-B62C-57E512A98618}"/>
                  </a:ext>
                </a:extLst>
              </p:cNvPr>
              <p:cNvSpPr/>
              <p:nvPr/>
            </p:nvSpPr>
            <p:spPr>
              <a:xfrm>
                <a:off x="11388209" y="1650005"/>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4" name="Free Form 68">
                <a:extLst>
                  <a:ext uri="{FF2B5EF4-FFF2-40B4-BE49-F238E27FC236}">
                    <a16:creationId xmlns:a16="http://schemas.microsoft.com/office/drawing/2014/main" id="{5AA5D9D8-0B64-864E-9ED3-5C1F77B8BB7E}"/>
                  </a:ext>
                </a:extLst>
              </p:cNvPr>
              <p:cNvSpPr/>
              <p:nvPr/>
            </p:nvSpPr>
            <p:spPr>
              <a:xfrm>
                <a:off x="11414629" y="1601655"/>
                <a:ext cx="37884" cy="48349"/>
              </a:xfrm>
              <a:custGeom>
                <a:avLst/>
                <a:gdLst/>
                <a:ahLst/>
                <a:cxnLst/>
                <a:rect l="0" t="0" r="0" b="0"/>
                <a:pathLst>
                  <a:path w="37884" h="48348">
                    <a:moveTo>
                      <a:pt x="495" y="12458"/>
                    </a:moveTo>
                    <a:cubicBezTo>
                      <a:pt x="495" y="7962"/>
                      <a:pt x="241" y="4737"/>
                      <a:pt x="0" y="990"/>
                    </a:cubicBezTo>
                    <a:lnTo>
                      <a:pt x="4483" y="990"/>
                    </a:lnTo>
                    <a:lnTo>
                      <a:pt x="4737" y="9461"/>
                    </a:lnTo>
                    <a:lnTo>
                      <a:pt x="4991" y="9461"/>
                    </a:lnTo>
                    <a:cubicBezTo>
                      <a:pt x="7480" y="4229"/>
                      <a:pt x="13461" y="0"/>
                      <a:pt x="21183" y="0"/>
                    </a:cubicBezTo>
                    <a:cubicBezTo>
                      <a:pt x="25666" y="0"/>
                      <a:pt x="37884" y="2235"/>
                      <a:pt x="37884" y="19926"/>
                    </a:cubicBezTo>
                    <a:lnTo>
                      <a:pt x="37884" y="48348"/>
                    </a:lnTo>
                    <a:lnTo>
                      <a:pt x="33147" y="48348"/>
                    </a:lnTo>
                    <a:lnTo>
                      <a:pt x="33147" y="20434"/>
                    </a:lnTo>
                    <a:cubicBezTo>
                      <a:pt x="33147" y="11709"/>
                      <a:pt x="29667" y="3987"/>
                      <a:pt x="19938" y="3987"/>
                    </a:cubicBezTo>
                    <a:cubicBezTo>
                      <a:pt x="13207" y="3987"/>
                      <a:pt x="7480" y="8724"/>
                      <a:pt x="5727" y="14693"/>
                    </a:cubicBezTo>
                    <a:cubicBezTo>
                      <a:pt x="5486" y="15938"/>
                      <a:pt x="5232" y="17437"/>
                      <a:pt x="5232" y="18935"/>
                    </a:cubicBezTo>
                    <a:lnTo>
                      <a:pt x="5232" y="48348"/>
                    </a:lnTo>
                    <a:lnTo>
                      <a:pt x="495" y="48348"/>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5" name="Free Form 69">
                <a:extLst>
                  <a:ext uri="{FF2B5EF4-FFF2-40B4-BE49-F238E27FC236}">
                    <a16:creationId xmlns:a16="http://schemas.microsoft.com/office/drawing/2014/main" id="{5E525D96-C965-1448-BE2E-D13AF0BDCC3A}"/>
                  </a:ext>
                </a:extLst>
              </p:cNvPr>
              <p:cNvSpPr/>
              <p:nvPr/>
            </p:nvSpPr>
            <p:spPr>
              <a:xfrm>
                <a:off x="11472701" y="1584956"/>
                <a:ext cx="7467" cy="65049"/>
              </a:xfrm>
              <a:custGeom>
                <a:avLst/>
                <a:gdLst/>
                <a:ahLst/>
                <a:cxnLst/>
                <a:rect l="0" t="0" r="0" b="0"/>
                <a:pathLst>
                  <a:path w="7467" h="65049">
                    <a:moveTo>
                      <a:pt x="1498" y="65049"/>
                    </a:moveTo>
                    <a:lnTo>
                      <a:pt x="1498" y="17691"/>
                    </a:lnTo>
                    <a:lnTo>
                      <a:pt x="6235" y="17691"/>
                    </a:lnTo>
                    <a:lnTo>
                      <a:pt x="6235" y="65049"/>
                    </a:lnTo>
                    <a:close/>
                    <a:moveTo>
                      <a:pt x="3492" y="8216"/>
                    </a:moveTo>
                    <a:cubicBezTo>
                      <a:pt x="1498" y="8216"/>
                      <a:pt x="0" y="6476"/>
                      <a:pt x="0" y="4229"/>
                    </a:cubicBezTo>
                    <a:cubicBezTo>
                      <a:pt x="0" y="1981"/>
                      <a:pt x="1498" y="0"/>
                      <a:pt x="3746" y="0"/>
                    </a:cubicBezTo>
                    <a:cubicBezTo>
                      <a:pt x="5981" y="0"/>
                      <a:pt x="7467" y="1981"/>
                      <a:pt x="7467" y="4229"/>
                    </a:cubicBezTo>
                    <a:cubicBezTo>
                      <a:pt x="7467" y="6476"/>
                      <a:pt x="5981" y="8216"/>
                      <a:pt x="3746" y="821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6" name="Free Form 70">
                <a:extLst>
                  <a:ext uri="{FF2B5EF4-FFF2-40B4-BE49-F238E27FC236}">
                    <a16:creationId xmlns:a16="http://schemas.microsoft.com/office/drawing/2014/main" id="{3127D920-3B71-AF49-A002-F4F3BD7C1ABC}"/>
                  </a:ext>
                </a:extLst>
              </p:cNvPr>
              <p:cNvSpPr/>
              <p:nvPr/>
            </p:nvSpPr>
            <p:spPr>
              <a:xfrm>
                <a:off x="11474199" y="1650005"/>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7" name="Free Form 71">
                <a:extLst>
                  <a:ext uri="{FF2B5EF4-FFF2-40B4-BE49-F238E27FC236}">
                    <a16:creationId xmlns:a16="http://schemas.microsoft.com/office/drawing/2014/main" id="{BD26B93E-BB43-E046-A63E-EE0B8C6CA79E}"/>
                  </a:ext>
                </a:extLst>
              </p:cNvPr>
              <p:cNvSpPr/>
              <p:nvPr/>
            </p:nvSpPr>
            <p:spPr>
              <a:xfrm>
                <a:off x="11494636" y="1592181"/>
                <a:ext cx="26175" cy="58813"/>
              </a:xfrm>
              <a:custGeom>
                <a:avLst/>
                <a:gdLst/>
                <a:ahLst/>
                <a:cxnLst/>
                <a:rect l="0" t="0" r="0" b="0"/>
                <a:pathLst>
                  <a:path w="26174" h="58813">
                    <a:moveTo>
                      <a:pt x="12712" y="0"/>
                    </a:moveTo>
                    <a:lnTo>
                      <a:pt x="12712" y="10464"/>
                    </a:lnTo>
                    <a:lnTo>
                      <a:pt x="26174" y="10464"/>
                    </a:lnTo>
                    <a:lnTo>
                      <a:pt x="26174" y="14211"/>
                    </a:lnTo>
                    <a:lnTo>
                      <a:pt x="12712" y="14211"/>
                    </a:lnTo>
                    <a:lnTo>
                      <a:pt x="12712" y="45110"/>
                    </a:lnTo>
                    <a:cubicBezTo>
                      <a:pt x="12712" y="51092"/>
                      <a:pt x="14706" y="54825"/>
                      <a:pt x="19697" y="54825"/>
                    </a:cubicBezTo>
                    <a:cubicBezTo>
                      <a:pt x="22186" y="54825"/>
                      <a:pt x="23939" y="54584"/>
                      <a:pt x="25171" y="54076"/>
                    </a:cubicBezTo>
                    <a:lnTo>
                      <a:pt x="25679" y="57823"/>
                    </a:lnTo>
                    <a:cubicBezTo>
                      <a:pt x="24180" y="58318"/>
                      <a:pt x="21945" y="58813"/>
                      <a:pt x="19202" y="58813"/>
                    </a:cubicBezTo>
                    <a:cubicBezTo>
                      <a:pt x="15697" y="58813"/>
                      <a:pt x="12712" y="57823"/>
                      <a:pt x="10972" y="55575"/>
                    </a:cubicBezTo>
                    <a:cubicBezTo>
                      <a:pt x="8737" y="53086"/>
                      <a:pt x="7975" y="49098"/>
                      <a:pt x="7975" y="44119"/>
                    </a:cubicBezTo>
                    <a:lnTo>
                      <a:pt x="7975" y="14211"/>
                    </a:lnTo>
                    <a:lnTo>
                      <a:pt x="0" y="14211"/>
                    </a:lnTo>
                    <a:lnTo>
                      <a:pt x="0" y="10464"/>
                    </a:lnTo>
                    <a:lnTo>
                      <a:pt x="7975" y="10464"/>
                    </a:lnTo>
                    <a:lnTo>
                      <a:pt x="7975" y="1739"/>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8" name="Free Form 72">
                <a:extLst>
                  <a:ext uri="{FF2B5EF4-FFF2-40B4-BE49-F238E27FC236}">
                    <a16:creationId xmlns:a16="http://schemas.microsoft.com/office/drawing/2014/main" id="{254E5EEB-3FE5-4E4D-A436-8DD817C105A3}"/>
                  </a:ext>
                </a:extLst>
              </p:cNvPr>
              <p:cNvSpPr/>
              <p:nvPr/>
            </p:nvSpPr>
            <p:spPr>
              <a:xfrm>
                <a:off x="11536009" y="1584956"/>
                <a:ext cx="7722" cy="65049"/>
              </a:xfrm>
              <a:custGeom>
                <a:avLst/>
                <a:gdLst/>
                <a:ahLst/>
                <a:cxnLst/>
                <a:rect l="0" t="0" r="0" b="0"/>
                <a:pathLst>
                  <a:path w="7721" h="65049">
                    <a:moveTo>
                      <a:pt x="1498" y="65049"/>
                    </a:moveTo>
                    <a:lnTo>
                      <a:pt x="1498" y="17691"/>
                    </a:lnTo>
                    <a:lnTo>
                      <a:pt x="6235" y="17691"/>
                    </a:lnTo>
                    <a:lnTo>
                      <a:pt x="6235" y="65049"/>
                    </a:lnTo>
                    <a:close/>
                    <a:moveTo>
                      <a:pt x="3746" y="8216"/>
                    </a:moveTo>
                    <a:cubicBezTo>
                      <a:pt x="1498" y="8216"/>
                      <a:pt x="0" y="6476"/>
                      <a:pt x="0" y="4229"/>
                    </a:cubicBezTo>
                    <a:cubicBezTo>
                      <a:pt x="0" y="1981"/>
                      <a:pt x="1752" y="0"/>
                      <a:pt x="4000" y="0"/>
                    </a:cubicBezTo>
                    <a:cubicBezTo>
                      <a:pt x="5994" y="0"/>
                      <a:pt x="7721" y="1981"/>
                      <a:pt x="7721" y="4229"/>
                    </a:cubicBezTo>
                    <a:cubicBezTo>
                      <a:pt x="7721" y="6476"/>
                      <a:pt x="6235" y="8216"/>
                      <a:pt x="3746" y="821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69" name="Free Form 73">
                <a:extLst>
                  <a:ext uri="{FF2B5EF4-FFF2-40B4-BE49-F238E27FC236}">
                    <a16:creationId xmlns:a16="http://schemas.microsoft.com/office/drawing/2014/main" id="{18834DE4-F055-4845-8441-EA85DA1CAB8D}"/>
                  </a:ext>
                </a:extLst>
              </p:cNvPr>
              <p:cNvSpPr/>
              <p:nvPr/>
            </p:nvSpPr>
            <p:spPr>
              <a:xfrm>
                <a:off x="11537508" y="1650005"/>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0" name="Free Form 74">
                <a:extLst>
                  <a:ext uri="{FF2B5EF4-FFF2-40B4-BE49-F238E27FC236}">
                    <a16:creationId xmlns:a16="http://schemas.microsoft.com/office/drawing/2014/main" id="{7C3FD157-5D2B-4E46-8BA8-14842E95C4DE}"/>
                  </a:ext>
                </a:extLst>
              </p:cNvPr>
              <p:cNvSpPr/>
              <p:nvPr/>
            </p:nvSpPr>
            <p:spPr>
              <a:xfrm>
                <a:off x="11560200" y="1601654"/>
                <a:ext cx="34391" cy="49339"/>
              </a:xfrm>
              <a:custGeom>
                <a:avLst/>
                <a:gdLst/>
                <a:ahLst/>
                <a:cxnLst/>
                <a:rect l="0" t="0" r="0" b="0"/>
                <a:pathLst>
                  <a:path w="34391" h="49339">
                    <a:moveTo>
                      <a:pt x="33642" y="37134"/>
                    </a:moveTo>
                    <a:cubicBezTo>
                      <a:pt x="33642" y="40868"/>
                      <a:pt x="33642" y="44602"/>
                      <a:pt x="34391" y="48348"/>
                    </a:cubicBezTo>
                    <a:lnTo>
                      <a:pt x="29895" y="48348"/>
                    </a:lnTo>
                    <a:lnTo>
                      <a:pt x="29400" y="41617"/>
                    </a:lnTo>
                    <a:lnTo>
                      <a:pt x="29146" y="41617"/>
                    </a:lnTo>
                    <a:cubicBezTo>
                      <a:pt x="26657" y="45110"/>
                      <a:pt x="21424" y="49339"/>
                      <a:pt x="13944" y="49339"/>
                    </a:cubicBezTo>
                    <a:cubicBezTo>
                      <a:pt x="4229" y="49339"/>
                      <a:pt x="0" y="42862"/>
                      <a:pt x="0" y="36385"/>
                    </a:cubicBezTo>
                    <a:cubicBezTo>
                      <a:pt x="0" y="25425"/>
                      <a:pt x="9461" y="18935"/>
                      <a:pt x="28905" y="19189"/>
                    </a:cubicBezTo>
                    <a:lnTo>
                      <a:pt x="28905" y="17691"/>
                    </a:lnTo>
                    <a:cubicBezTo>
                      <a:pt x="28905" y="13207"/>
                      <a:pt x="28155" y="3733"/>
                      <a:pt x="16687" y="3987"/>
                    </a:cubicBezTo>
                    <a:cubicBezTo>
                      <a:pt x="12712" y="3987"/>
                      <a:pt x="8216" y="4978"/>
                      <a:pt x="4737" y="7480"/>
                    </a:cubicBezTo>
                    <a:lnTo>
                      <a:pt x="3225" y="3987"/>
                    </a:lnTo>
                    <a:cubicBezTo>
                      <a:pt x="7721" y="990"/>
                      <a:pt x="12953" y="0"/>
                      <a:pt x="17183" y="0"/>
                    </a:cubicBezTo>
                    <a:cubicBezTo>
                      <a:pt x="30899" y="0"/>
                      <a:pt x="33642" y="10210"/>
                      <a:pt x="33642" y="18681"/>
                    </a:cubicBezTo>
                    <a:close/>
                    <a:moveTo>
                      <a:pt x="28905" y="22923"/>
                    </a:moveTo>
                    <a:cubicBezTo>
                      <a:pt x="18440" y="22669"/>
                      <a:pt x="4978" y="24168"/>
                      <a:pt x="4978" y="35636"/>
                    </a:cubicBezTo>
                    <a:cubicBezTo>
                      <a:pt x="4978" y="42367"/>
                      <a:pt x="9461" y="45605"/>
                      <a:pt x="14439" y="45605"/>
                    </a:cubicBezTo>
                    <a:cubicBezTo>
                      <a:pt x="22415" y="45605"/>
                      <a:pt x="26911" y="40614"/>
                      <a:pt x="28409" y="36131"/>
                    </a:cubicBezTo>
                    <a:cubicBezTo>
                      <a:pt x="28905" y="35140"/>
                      <a:pt x="28905" y="33896"/>
                      <a:pt x="28905" y="3314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1" name="Free Form 75">
                <a:extLst>
                  <a:ext uri="{FF2B5EF4-FFF2-40B4-BE49-F238E27FC236}">
                    <a16:creationId xmlns:a16="http://schemas.microsoft.com/office/drawing/2014/main" id="{5DF41C84-C4E1-6748-9CB0-8E82C2FC2ECF}"/>
                  </a:ext>
                </a:extLst>
              </p:cNvPr>
              <p:cNvSpPr/>
              <p:nvPr/>
            </p:nvSpPr>
            <p:spPr>
              <a:xfrm>
                <a:off x="11609047" y="1592181"/>
                <a:ext cx="26416" cy="58813"/>
              </a:xfrm>
              <a:custGeom>
                <a:avLst/>
                <a:gdLst/>
                <a:ahLst/>
                <a:cxnLst/>
                <a:rect l="0" t="0" r="0" b="0"/>
                <a:pathLst>
                  <a:path w="26415" h="58813">
                    <a:moveTo>
                      <a:pt x="12712" y="0"/>
                    </a:moveTo>
                    <a:lnTo>
                      <a:pt x="12712" y="10464"/>
                    </a:lnTo>
                    <a:lnTo>
                      <a:pt x="26415" y="10464"/>
                    </a:lnTo>
                    <a:lnTo>
                      <a:pt x="26415" y="14211"/>
                    </a:lnTo>
                    <a:lnTo>
                      <a:pt x="12712" y="14211"/>
                    </a:lnTo>
                    <a:lnTo>
                      <a:pt x="12712" y="45110"/>
                    </a:lnTo>
                    <a:cubicBezTo>
                      <a:pt x="12712" y="51092"/>
                      <a:pt x="14693" y="54825"/>
                      <a:pt x="19684" y="54825"/>
                    </a:cubicBezTo>
                    <a:cubicBezTo>
                      <a:pt x="22174" y="54825"/>
                      <a:pt x="23926" y="54584"/>
                      <a:pt x="25158" y="54076"/>
                    </a:cubicBezTo>
                    <a:lnTo>
                      <a:pt x="25679" y="57823"/>
                    </a:lnTo>
                    <a:cubicBezTo>
                      <a:pt x="24168" y="58318"/>
                      <a:pt x="21932" y="58813"/>
                      <a:pt x="19189" y="58813"/>
                    </a:cubicBezTo>
                    <a:cubicBezTo>
                      <a:pt x="15697" y="58813"/>
                      <a:pt x="12712" y="57823"/>
                      <a:pt x="10960" y="55575"/>
                    </a:cubicBezTo>
                    <a:cubicBezTo>
                      <a:pt x="8724" y="53086"/>
                      <a:pt x="7975" y="49098"/>
                      <a:pt x="7975" y="44119"/>
                    </a:cubicBezTo>
                    <a:lnTo>
                      <a:pt x="7975" y="14211"/>
                    </a:lnTo>
                    <a:lnTo>
                      <a:pt x="0" y="14211"/>
                    </a:lnTo>
                    <a:lnTo>
                      <a:pt x="0" y="10464"/>
                    </a:lnTo>
                    <a:lnTo>
                      <a:pt x="7975" y="10464"/>
                    </a:lnTo>
                    <a:lnTo>
                      <a:pt x="7975" y="1739"/>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2" name="Free Form 76">
                <a:extLst>
                  <a:ext uri="{FF2B5EF4-FFF2-40B4-BE49-F238E27FC236}">
                    <a16:creationId xmlns:a16="http://schemas.microsoft.com/office/drawing/2014/main" id="{BBF0F20A-F349-DE45-B4D6-5BCCDB289704}"/>
                  </a:ext>
                </a:extLst>
              </p:cNvPr>
              <p:cNvSpPr/>
              <p:nvPr/>
            </p:nvSpPr>
            <p:spPr>
              <a:xfrm>
                <a:off x="11650408" y="1584956"/>
                <a:ext cx="7722" cy="65049"/>
              </a:xfrm>
              <a:custGeom>
                <a:avLst/>
                <a:gdLst/>
                <a:ahLst/>
                <a:cxnLst/>
                <a:rect l="0" t="0" r="0" b="0"/>
                <a:pathLst>
                  <a:path w="7721" h="65049">
                    <a:moveTo>
                      <a:pt x="1498" y="65049"/>
                    </a:moveTo>
                    <a:lnTo>
                      <a:pt x="1498" y="17691"/>
                    </a:lnTo>
                    <a:lnTo>
                      <a:pt x="6235" y="17691"/>
                    </a:lnTo>
                    <a:lnTo>
                      <a:pt x="6235" y="65049"/>
                    </a:lnTo>
                    <a:close/>
                    <a:moveTo>
                      <a:pt x="3746" y="8216"/>
                    </a:moveTo>
                    <a:cubicBezTo>
                      <a:pt x="1498" y="8216"/>
                      <a:pt x="0" y="6476"/>
                      <a:pt x="0" y="4229"/>
                    </a:cubicBezTo>
                    <a:cubicBezTo>
                      <a:pt x="0" y="1981"/>
                      <a:pt x="1752" y="0"/>
                      <a:pt x="4000" y="0"/>
                    </a:cubicBezTo>
                    <a:cubicBezTo>
                      <a:pt x="6235" y="0"/>
                      <a:pt x="7721" y="1981"/>
                      <a:pt x="7721" y="4229"/>
                    </a:cubicBezTo>
                    <a:cubicBezTo>
                      <a:pt x="7721" y="6476"/>
                      <a:pt x="6235" y="8216"/>
                      <a:pt x="3746" y="8216"/>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3" name="Free Form 77">
                <a:extLst>
                  <a:ext uri="{FF2B5EF4-FFF2-40B4-BE49-F238E27FC236}">
                    <a16:creationId xmlns:a16="http://schemas.microsoft.com/office/drawing/2014/main" id="{377538E5-3A0A-4F47-8339-19B60D2EE64D}"/>
                  </a:ext>
                </a:extLst>
              </p:cNvPr>
              <p:cNvSpPr/>
              <p:nvPr/>
            </p:nvSpPr>
            <p:spPr>
              <a:xfrm>
                <a:off x="11651907" y="1650005"/>
                <a:ext cx="0" cy="0"/>
              </a:xfrm>
              <a:custGeom>
                <a:avLst/>
                <a:gdLst/>
                <a:ahLst/>
                <a:cxnLst/>
                <a:rect l="0" t="0" r="0" b="0"/>
                <a:pathLst>
                  <a:path>
                    <a:moveTo>
                      <a:pt x="0" y="0"/>
                    </a:move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4" name="Free Form 78">
                <a:extLst>
                  <a:ext uri="{FF2B5EF4-FFF2-40B4-BE49-F238E27FC236}">
                    <a16:creationId xmlns:a16="http://schemas.microsoft.com/office/drawing/2014/main" id="{66278F27-2132-1948-BE4E-84EFDD29002B}"/>
                  </a:ext>
                </a:extLst>
              </p:cNvPr>
              <p:cNvSpPr/>
              <p:nvPr/>
            </p:nvSpPr>
            <p:spPr>
              <a:xfrm>
                <a:off x="11672343" y="1602648"/>
                <a:ext cx="41872" cy="47358"/>
              </a:xfrm>
              <a:custGeom>
                <a:avLst/>
                <a:gdLst/>
                <a:ahLst/>
                <a:cxnLst/>
                <a:rect l="0" t="0" r="0" b="0"/>
                <a:pathLst>
                  <a:path w="41871" h="47358">
                    <a:moveTo>
                      <a:pt x="4991" y="0"/>
                    </a:moveTo>
                    <a:lnTo>
                      <a:pt x="15951" y="29400"/>
                    </a:lnTo>
                    <a:cubicBezTo>
                      <a:pt x="17957" y="34137"/>
                      <a:pt x="19456" y="37884"/>
                      <a:pt x="20688" y="42113"/>
                    </a:cubicBezTo>
                    <a:lnTo>
                      <a:pt x="20942" y="42113"/>
                    </a:lnTo>
                    <a:cubicBezTo>
                      <a:pt x="22186" y="38125"/>
                      <a:pt x="23939" y="33896"/>
                      <a:pt x="25679" y="29400"/>
                    </a:cubicBezTo>
                    <a:lnTo>
                      <a:pt x="36906" y="0"/>
                    </a:lnTo>
                    <a:lnTo>
                      <a:pt x="41871" y="0"/>
                    </a:lnTo>
                    <a:lnTo>
                      <a:pt x="22694" y="47358"/>
                    </a:lnTo>
                    <a:lnTo>
                      <a:pt x="18453" y="47358"/>
                    </a:lnTo>
                    <a:lnTo>
                      <a:pt x="0" y="0"/>
                    </a:ln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5" name="Free Form 79">
                <a:extLst>
                  <a:ext uri="{FF2B5EF4-FFF2-40B4-BE49-F238E27FC236}">
                    <a16:creationId xmlns:a16="http://schemas.microsoft.com/office/drawing/2014/main" id="{86340458-1A8F-5841-842A-6BCB2539FE62}"/>
                  </a:ext>
                </a:extLst>
              </p:cNvPr>
              <p:cNvSpPr/>
              <p:nvPr/>
            </p:nvSpPr>
            <p:spPr>
              <a:xfrm>
                <a:off x="11724935" y="1601647"/>
                <a:ext cx="39891" cy="49353"/>
              </a:xfrm>
              <a:custGeom>
                <a:avLst/>
                <a:gdLst/>
                <a:ahLst/>
                <a:cxnLst/>
                <a:rect l="0" t="0" r="0" b="0"/>
                <a:pathLst>
                  <a:path w="39890" h="49352">
                    <a:moveTo>
                      <a:pt x="4737" y="24180"/>
                    </a:moveTo>
                    <a:cubicBezTo>
                      <a:pt x="4737" y="39382"/>
                      <a:pt x="12954" y="45364"/>
                      <a:pt x="22682" y="45364"/>
                    </a:cubicBezTo>
                    <a:cubicBezTo>
                      <a:pt x="29667" y="45364"/>
                      <a:pt x="33147" y="43865"/>
                      <a:pt x="35890" y="42621"/>
                    </a:cubicBezTo>
                    <a:lnTo>
                      <a:pt x="37147" y="46367"/>
                    </a:lnTo>
                    <a:cubicBezTo>
                      <a:pt x="35153" y="47358"/>
                      <a:pt x="30403" y="49352"/>
                      <a:pt x="22186" y="49352"/>
                    </a:cubicBezTo>
                    <a:cubicBezTo>
                      <a:pt x="8483" y="49352"/>
                      <a:pt x="0" y="39382"/>
                      <a:pt x="0" y="25679"/>
                    </a:cubicBezTo>
                    <a:cubicBezTo>
                      <a:pt x="0" y="9715"/>
                      <a:pt x="8978" y="0"/>
                      <a:pt x="21196" y="0"/>
                    </a:cubicBezTo>
                    <a:cubicBezTo>
                      <a:pt x="36893" y="0"/>
                      <a:pt x="39890" y="14452"/>
                      <a:pt x="39890" y="21437"/>
                    </a:cubicBezTo>
                    <a:cubicBezTo>
                      <a:pt x="39890" y="22682"/>
                      <a:pt x="39890" y="23431"/>
                      <a:pt x="39636" y="24180"/>
                    </a:cubicBezTo>
                    <a:close/>
                    <a:moveTo>
                      <a:pt x="34899" y="20447"/>
                    </a:moveTo>
                    <a:cubicBezTo>
                      <a:pt x="34899" y="13957"/>
                      <a:pt x="32156" y="3987"/>
                      <a:pt x="20688" y="3987"/>
                    </a:cubicBezTo>
                    <a:cubicBezTo>
                      <a:pt x="10223" y="3987"/>
                      <a:pt x="5740" y="13208"/>
                      <a:pt x="4991" y="20447"/>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6" name="Free Form 80">
                <a:extLst>
                  <a:ext uri="{FF2B5EF4-FFF2-40B4-BE49-F238E27FC236}">
                    <a16:creationId xmlns:a16="http://schemas.microsoft.com/office/drawing/2014/main" id="{646D65F5-C767-EA4E-B6AF-760BAB07B71F}"/>
                  </a:ext>
                </a:extLst>
              </p:cNvPr>
              <p:cNvSpPr/>
              <p:nvPr/>
            </p:nvSpPr>
            <p:spPr>
              <a:xfrm>
                <a:off x="11676715" y="1355793"/>
                <a:ext cx="44615" cy="44628"/>
              </a:xfrm>
              <a:custGeom>
                <a:avLst/>
                <a:gdLst/>
                <a:ahLst/>
                <a:cxnLst/>
                <a:rect l="0" t="0" r="0" b="0"/>
                <a:pathLst>
                  <a:path w="44615" h="44627">
                    <a:moveTo>
                      <a:pt x="0" y="22440"/>
                    </a:moveTo>
                    <a:cubicBezTo>
                      <a:pt x="0" y="9982"/>
                      <a:pt x="9969" y="0"/>
                      <a:pt x="22174" y="0"/>
                    </a:cubicBezTo>
                    <a:cubicBezTo>
                      <a:pt x="34645" y="0"/>
                      <a:pt x="44615" y="9982"/>
                      <a:pt x="44615" y="22440"/>
                    </a:cubicBezTo>
                    <a:cubicBezTo>
                      <a:pt x="44615" y="34645"/>
                      <a:pt x="34645" y="44627"/>
                      <a:pt x="22174" y="44627"/>
                    </a:cubicBezTo>
                    <a:cubicBezTo>
                      <a:pt x="9969" y="44627"/>
                      <a:pt x="0" y="34645"/>
                      <a:pt x="0" y="22440"/>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7" name="Free Form 81">
                <a:extLst>
                  <a:ext uri="{FF2B5EF4-FFF2-40B4-BE49-F238E27FC236}">
                    <a16:creationId xmlns:a16="http://schemas.microsoft.com/office/drawing/2014/main" id="{E629E241-0A8A-6D41-928A-18BF22607650}"/>
                  </a:ext>
                </a:extLst>
              </p:cNvPr>
              <p:cNvSpPr/>
              <p:nvPr/>
            </p:nvSpPr>
            <p:spPr>
              <a:xfrm>
                <a:off x="11429461" y="1130734"/>
                <a:ext cx="44615" cy="44615"/>
              </a:xfrm>
              <a:custGeom>
                <a:avLst/>
                <a:gdLst/>
                <a:ahLst/>
                <a:cxnLst/>
                <a:rect l="0" t="0" r="0" b="0"/>
                <a:pathLst>
                  <a:path w="44615" h="44615">
                    <a:moveTo>
                      <a:pt x="0" y="22428"/>
                    </a:moveTo>
                    <a:cubicBezTo>
                      <a:pt x="0" y="9969"/>
                      <a:pt x="9969" y="0"/>
                      <a:pt x="22174" y="0"/>
                    </a:cubicBezTo>
                    <a:cubicBezTo>
                      <a:pt x="34645" y="0"/>
                      <a:pt x="44615" y="9969"/>
                      <a:pt x="44615" y="22428"/>
                    </a:cubicBezTo>
                    <a:cubicBezTo>
                      <a:pt x="44615" y="34645"/>
                      <a:pt x="34645" y="44615"/>
                      <a:pt x="22174" y="44615"/>
                    </a:cubicBezTo>
                    <a:cubicBezTo>
                      <a:pt x="9969" y="44615"/>
                      <a:pt x="0" y="34645"/>
                      <a:pt x="0" y="22428"/>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78" name="Free Form 82">
                <a:extLst>
                  <a:ext uri="{FF2B5EF4-FFF2-40B4-BE49-F238E27FC236}">
                    <a16:creationId xmlns:a16="http://schemas.microsoft.com/office/drawing/2014/main" id="{FBF7DE22-E46E-C744-8E6E-101E95C76496}"/>
                  </a:ext>
                </a:extLst>
              </p:cNvPr>
              <p:cNvSpPr/>
              <p:nvPr/>
            </p:nvSpPr>
            <p:spPr>
              <a:xfrm>
                <a:off x="11487528" y="1199527"/>
                <a:ext cx="176479" cy="132347"/>
              </a:xfrm>
              <a:custGeom>
                <a:avLst/>
                <a:gdLst/>
                <a:ahLst/>
                <a:cxnLst/>
                <a:rect l="0" t="0" r="0" b="0"/>
                <a:pathLst>
                  <a:path w="176479" h="132346">
                    <a:moveTo>
                      <a:pt x="33908" y="20434"/>
                    </a:moveTo>
                    <a:cubicBezTo>
                      <a:pt x="33908" y="10706"/>
                      <a:pt x="26187" y="2984"/>
                      <a:pt x="16205" y="2984"/>
                    </a:cubicBezTo>
                    <a:lnTo>
                      <a:pt x="0" y="2984"/>
                    </a:lnTo>
                    <a:lnTo>
                      <a:pt x="0" y="114642"/>
                    </a:lnTo>
                    <a:cubicBezTo>
                      <a:pt x="0" y="124371"/>
                      <a:pt x="7975" y="132092"/>
                      <a:pt x="17703" y="132092"/>
                    </a:cubicBezTo>
                    <a:cubicBezTo>
                      <a:pt x="27419" y="132092"/>
                      <a:pt x="35394" y="124371"/>
                      <a:pt x="35394" y="114642"/>
                    </a:cubicBezTo>
                    <a:lnTo>
                      <a:pt x="35394" y="48348"/>
                    </a:lnTo>
                    <a:cubicBezTo>
                      <a:pt x="35394" y="38379"/>
                      <a:pt x="43370" y="30657"/>
                      <a:pt x="53098" y="30657"/>
                    </a:cubicBezTo>
                    <a:cubicBezTo>
                      <a:pt x="62814" y="30657"/>
                      <a:pt x="70548" y="38379"/>
                      <a:pt x="70548" y="48348"/>
                    </a:cubicBezTo>
                    <a:lnTo>
                      <a:pt x="70548" y="114642"/>
                    </a:lnTo>
                    <a:cubicBezTo>
                      <a:pt x="70548" y="124371"/>
                      <a:pt x="78524" y="132346"/>
                      <a:pt x="88239" y="132346"/>
                    </a:cubicBezTo>
                    <a:cubicBezTo>
                      <a:pt x="97955" y="132346"/>
                      <a:pt x="105930" y="124371"/>
                      <a:pt x="105930" y="114642"/>
                    </a:cubicBezTo>
                    <a:lnTo>
                      <a:pt x="105930" y="48348"/>
                    </a:lnTo>
                    <a:cubicBezTo>
                      <a:pt x="105930" y="38379"/>
                      <a:pt x="113918" y="30657"/>
                      <a:pt x="123621" y="30657"/>
                    </a:cubicBezTo>
                    <a:cubicBezTo>
                      <a:pt x="133350" y="30657"/>
                      <a:pt x="141325" y="38379"/>
                      <a:pt x="141325" y="48348"/>
                    </a:cubicBezTo>
                    <a:lnTo>
                      <a:pt x="141325" y="114642"/>
                    </a:lnTo>
                    <a:cubicBezTo>
                      <a:pt x="141325" y="124371"/>
                      <a:pt x="149047" y="132092"/>
                      <a:pt x="158775" y="132092"/>
                    </a:cubicBezTo>
                    <a:cubicBezTo>
                      <a:pt x="168744" y="132092"/>
                      <a:pt x="176479" y="124371"/>
                      <a:pt x="176479" y="114642"/>
                    </a:cubicBezTo>
                    <a:lnTo>
                      <a:pt x="176479" y="48094"/>
                    </a:lnTo>
                    <a:cubicBezTo>
                      <a:pt x="176479" y="21437"/>
                      <a:pt x="158280" y="0"/>
                      <a:pt x="129374" y="1244"/>
                    </a:cubicBezTo>
                    <a:cubicBezTo>
                      <a:pt x="113918" y="1739"/>
                      <a:pt x="103187" y="11455"/>
                      <a:pt x="98717" y="19684"/>
                    </a:cubicBezTo>
                    <a:cubicBezTo>
                      <a:pt x="95211" y="11709"/>
                      <a:pt x="85750" y="1244"/>
                      <a:pt x="68300" y="1244"/>
                    </a:cubicBezTo>
                    <a:cubicBezTo>
                      <a:pt x="54089" y="1244"/>
                      <a:pt x="41630" y="8966"/>
                      <a:pt x="33908" y="20929"/>
                    </a:cubicBezTo>
                    <a:close/>
                  </a:path>
                </a:pathLst>
              </a:custGeom>
              <a:solidFill>
                <a:srgbClr val="77BB1F">
                  <a:alpha val="100000"/>
                </a:srgbClr>
              </a:solidFill>
              <a:ln w="12700" cap="flat" cmpd="sng">
                <a:noFill/>
                <a:prstDash val="solid"/>
                <a:miter lim="800000"/>
              </a:ln>
            </p:spPr>
            <p:txBody>
              <a:bodyPr anchor="ctr">
                <a:spAutoFit/>
              </a:bodyPr>
              <a:lstStyle/>
              <a:p>
                <a:pPr algn="ctr"/>
                <a:endParaRPr lang="en-US" sz="1715"/>
              </a:p>
            </p:txBody>
          </p:sp>
          <p:sp>
            <p:nvSpPr>
              <p:cNvPr id="79" name="Free Form 83">
                <a:extLst>
                  <a:ext uri="{FF2B5EF4-FFF2-40B4-BE49-F238E27FC236}">
                    <a16:creationId xmlns:a16="http://schemas.microsoft.com/office/drawing/2014/main" id="{031967BC-95CF-334A-AEE3-696FE47F01D9}"/>
                  </a:ext>
                </a:extLst>
              </p:cNvPr>
              <p:cNvSpPr/>
              <p:nvPr/>
            </p:nvSpPr>
            <p:spPr>
              <a:xfrm>
                <a:off x="11434188" y="1202512"/>
                <a:ext cx="35395" cy="129108"/>
              </a:xfrm>
              <a:custGeom>
                <a:avLst/>
                <a:gdLst/>
                <a:ahLst/>
                <a:cxnLst/>
                <a:rect l="0" t="0" r="0" b="0"/>
                <a:pathLst>
                  <a:path w="35394" h="129108">
                    <a:moveTo>
                      <a:pt x="35394" y="17449"/>
                    </a:moveTo>
                    <a:cubicBezTo>
                      <a:pt x="35394" y="7721"/>
                      <a:pt x="27419" y="0"/>
                      <a:pt x="17691" y="0"/>
                    </a:cubicBezTo>
                    <a:lnTo>
                      <a:pt x="0" y="0"/>
                    </a:lnTo>
                    <a:lnTo>
                      <a:pt x="0" y="111658"/>
                    </a:lnTo>
                    <a:cubicBezTo>
                      <a:pt x="0" y="121386"/>
                      <a:pt x="7975" y="129108"/>
                      <a:pt x="17691" y="129108"/>
                    </a:cubicBezTo>
                    <a:cubicBezTo>
                      <a:pt x="27419" y="129108"/>
                      <a:pt x="35394" y="121386"/>
                      <a:pt x="35394" y="111658"/>
                    </a:cubicBezTo>
                    <a:close/>
                  </a:path>
                </a:pathLst>
              </a:custGeom>
              <a:solidFill>
                <a:srgbClr val="77BB1F">
                  <a:alpha val="100000"/>
                </a:srgbClr>
              </a:solidFill>
              <a:ln w="12700" cap="flat" cmpd="sng">
                <a:noFill/>
                <a:prstDash val="solid"/>
                <a:miter lim="800000"/>
              </a:ln>
            </p:spPr>
            <p:txBody>
              <a:bodyPr anchor="ctr">
                <a:spAutoFit/>
              </a:bodyPr>
              <a:lstStyle/>
              <a:p>
                <a:pPr algn="ctr"/>
                <a:endParaRPr lang="en-US" sz="1715"/>
              </a:p>
            </p:txBody>
          </p:sp>
          <p:sp>
            <p:nvSpPr>
              <p:cNvPr id="80" name="Free Form 84">
                <a:extLst>
                  <a:ext uri="{FF2B5EF4-FFF2-40B4-BE49-F238E27FC236}">
                    <a16:creationId xmlns:a16="http://schemas.microsoft.com/office/drawing/2014/main" id="{FEC1A5C9-5555-B840-8B1A-0C62C92D3431}"/>
                  </a:ext>
                </a:extLst>
              </p:cNvPr>
              <p:cNvSpPr/>
              <p:nvPr/>
            </p:nvSpPr>
            <p:spPr>
              <a:xfrm>
                <a:off x="11681192" y="1202518"/>
                <a:ext cx="35394" cy="129108"/>
              </a:xfrm>
              <a:custGeom>
                <a:avLst/>
                <a:gdLst/>
                <a:ahLst/>
                <a:cxnLst/>
                <a:rect l="0" t="0" r="0" b="0"/>
                <a:pathLst>
                  <a:path w="35394" h="129108">
                    <a:moveTo>
                      <a:pt x="0" y="111658"/>
                    </a:moveTo>
                    <a:cubicBezTo>
                      <a:pt x="0" y="121386"/>
                      <a:pt x="7975" y="129108"/>
                      <a:pt x="17703" y="129108"/>
                    </a:cubicBezTo>
                    <a:lnTo>
                      <a:pt x="35394" y="129108"/>
                    </a:lnTo>
                    <a:lnTo>
                      <a:pt x="35394" y="17449"/>
                    </a:lnTo>
                    <a:cubicBezTo>
                      <a:pt x="35394" y="7721"/>
                      <a:pt x="27419" y="0"/>
                      <a:pt x="17703" y="0"/>
                    </a:cubicBezTo>
                    <a:cubicBezTo>
                      <a:pt x="7975" y="0"/>
                      <a:pt x="0" y="7721"/>
                      <a:pt x="0" y="17449"/>
                    </a:cubicBezTo>
                    <a:close/>
                  </a:path>
                </a:pathLst>
              </a:custGeom>
              <a:solidFill>
                <a:srgbClr val="77BB1F">
                  <a:alpha val="100000"/>
                </a:srgbClr>
              </a:solidFill>
              <a:ln w="12700" cap="flat" cmpd="sng">
                <a:noFill/>
                <a:prstDash val="solid"/>
                <a:miter lim="800000"/>
              </a:ln>
            </p:spPr>
            <p:txBody>
              <a:bodyPr anchor="ctr">
                <a:spAutoFit/>
              </a:bodyPr>
              <a:lstStyle/>
              <a:p>
                <a:pPr algn="ctr"/>
                <a:endParaRPr lang="en-US" sz="1715"/>
              </a:p>
            </p:txBody>
          </p:sp>
          <p:sp>
            <p:nvSpPr>
              <p:cNvPr id="81" name="Free Form 85">
                <a:extLst>
                  <a:ext uri="{FF2B5EF4-FFF2-40B4-BE49-F238E27FC236}">
                    <a16:creationId xmlns:a16="http://schemas.microsoft.com/office/drawing/2014/main" id="{77DE48B7-141F-F04F-9492-20CFEEA05125}"/>
                  </a:ext>
                </a:extLst>
              </p:cNvPr>
              <p:cNvSpPr/>
              <p:nvPr/>
            </p:nvSpPr>
            <p:spPr>
              <a:xfrm>
                <a:off x="11481553" y="1124506"/>
                <a:ext cx="329260" cy="246253"/>
              </a:xfrm>
              <a:custGeom>
                <a:avLst/>
                <a:gdLst/>
                <a:ahLst/>
                <a:cxnLst/>
                <a:rect l="0" t="0" r="0" b="0"/>
                <a:pathLst>
                  <a:path w="329260" h="246252">
                    <a:moveTo>
                      <a:pt x="245999" y="235280"/>
                    </a:moveTo>
                    <a:cubicBezTo>
                      <a:pt x="296849" y="212598"/>
                      <a:pt x="328256" y="178701"/>
                      <a:pt x="328256" y="141071"/>
                    </a:cubicBezTo>
                    <a:cubicBezTo>
                      <a:pt x="328256" y="72771"/>
                      <a:pt x="235038" y="17691"/>
                      <a:pt x="93967" y="17437"/>
                    </a:cubicBezTo>
                    <a:cubicBezTo>
                      <a:pt x="62306" y="17195"/>
                      <a:pt x="31902" y="20929"/>
                      <a:pt x="4483" y="26911"/>
                    </a:cubicBezTo>
                    <a:cubicBezTo>
                      <a:pt x="4483" y="26911"/>
                      <a:pt x="4483" y="23418"/>
                      <a:pt x="3238" y="19189"/>
                    </a:cubicBezTo>
                    <a:cubicBezTo>
                      <a:pt x="1993" y="14947"/>
                      <a:pt x="0" y="11709"/>
                      <a:pt x="0" y="11709"/>
                    </a:cubicBezTo>
                    <a:cubicBezTo>
                      <a:pt x="28905" y="4229"/>
                      <a:pt x="60566" y="0"/>
                      <a:pt x="93967" y="0"/>
                    </a:cubicBezTo>
                    <a:cubicBezTo>
                      <a:pt x="223824" y="0"/>
                      <a:pt x="329260" y="63296"/>
                      <a:pt x="329260" y="141071"/>
                    </a:cubicBezTo>
                    <a:cubicBezTo>
                      <a:pt x="329260" y="182943"/>
                      <a:pt x="298843" y="220573"/>
                      <a:pt x="250736" y="246252"/>
                    </a:cubicBezTo>
                    <a:cubicBezTo>
                      <a:pt x="250736" y="246252"/>
                      <a:pt x="249986" y="243509"/>
                      <a:pt x="248996" y="240525"/>
                    </a:cubicBezTo>
                    <a:cubicBezTo>
                      <a:pt x="247751" y="237528"/>
                      <a:pt x="245999" y="235280"/>
                      <a:pt x="245999" y="235280"/>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sp>
            <p:nvSpPr>
              <p:cNvPr id="82" name="Free Form 86">
                <a:extLst>
                  <a:ext uri="{FF2B5EF4-FFF2-40B4-BE49-F238E27FC236}">
                    <a16:creationId xmlns:a16="http://schemas.microsoft.com/office/drawing/2014/main" id="{922F2E5A-0243-CB4D-A7D3-74B0CD92C198}"/>
                  </a:ext>
                </a:extLst>
              </p:cNvPr>
              <p:cNvSpPr/>
              <p:nvPr/>
            </p:nvSpPr>
            <p:spPr>
              <a:xfrm>
                <a:off x="11340230" y="1160387"/>
                <a:ext cx="329006" cy="246266"/>
              </a:xfrm>
              <a:custGeom>
                <a:avLst/>
                <a:gdLst/>
                <a:ahLst/>
                <a:cxnLst/>
                <a:rect l="0" t="0" r="0" b="0"/>
                <a:pathLst>
                  <a:path w="329006" h="246265">
                    <a:moveTo>
                      <a:pt x="324764" y="219341"/>
                    </a:moveTo>
                    <a:cubicBezTo>
                      <a:pt x="297091" y="225323"/>
                      <a:pt x="266941" y="228815"/>
                      <a:pt x="235292" y="228815"/>
                    </a:cubicBezTo>
                    <a:cubicBezTo>
                      <a:pt x="93967" y="228815"/>
                      <a:pt x="1003" y="173228"/>
                      <a:pt x="1003" y="105181"/>
                    </a:cubicBezTo>
                    <a:cubicBezTo>
                      <a:pt x="1003" y="67551"/>
                      <a:pt x="32156" y="33655"/>
                      <a:pt x="82994" y="10972"/>
                    </a:cubicBezTo>
                    <a:cubicBezTo>
                      <a:pt x="82994" y="10972"/>
                      <a:pt x="81749" y="9232"/>
                      <a:pt x="80251" y="5740"/>
                    </a:cubicBezTo>
                    <a:cubicBezTo>
                      <a:pt x="78765" y="2501"/>
                      <a:pt x="78511" y="0"/>
                      <a:pt x="78511" y="0"/>
                    </a:cubicBezTo>
                    <a:cubicBezTo>
                      <a:pt x="30162" y="25933"/>
                      <a:pt x="0" y="63563"/>
                      <a:pt x="0" y="105181"/>
                    </a:cubicBezTo>
                    <a:cubicBezTo>
                      <a:pt x="0" y="183197"/>
                      <a:pt x="105181" y="246265"/>
                      <a:pt x="235292" y="246265"/>
                    </a:cubicBezTo>
                    <a:cubicBezTo>
                      <a:pt x="268681" y="246265"/>
                      <a:pt x="300342" y="242277"/>
                      <a:pt x="329006" y="234543"/>
                    </a:cubicBezTo>
                    <a:cubicBezTo>
                      <a:pt x="329006" y="234543"/>
                      <a:pt x="327253" y="231800"/>
                      <a:pt x="326021" y="227317"/>
                    </a:cubicBezTo>
                    <a:cubicBezTo>
                      <a:pt x="324764" y="223075"/>
                      <a:pt x="324764" y="219341"/>
                      <a:pt x="324764" y="219341"/>
                    </a:cubicBezTo>
                    <a:close/>
                  </a:path>
                </a:pathLst>
              </a:custGeom>
              <a:solidFill>
                <a:srgbClr val="003949">
                  <a:alpha val="100000"/>
                </a:srgbClr>
              </a:solidFill>
              <a:ln w="12700" cap="flat" cmpd="sng">
                <a:noFill/>
                <a:prstDash val="solid"/>
                <a:miter lim="800000"/>
              </a:ln>
            </p:spPr>
            <p:txBody>
              <a:bodyPr anchor="ctr">
                <a:spAutoFit/>
              </a:bodyPr>
              <a:lstStyle/>
              <a:p>
                <a:pPr algn="ctr"/>
                <a:endParaRPr lang="en-US" sz="1715"/>
              </a:p>
            </p:txBody>
          </p:sp>
        </p:grpSp>
      </p:grpSp>
      <p:sp>
        <p:nvSpPr>
          <p:cNvPr id="91" name="Free Form 5">
            <a:extLst>
              <a:ext uri="{FF2B5EF4-FFF2-40B4-BE49-F238E27FC236}">
                <a16:creationId xmlns:a16="http://schemas.microsoft.com/office/drawing/2014/main" id="{E4C8056B-16CA-864A-9D2E-DDEFB45DD9BC}"/>
              </a:ext>
            </a:extLst>
          </p:cNvPr>
          <p:cNvSpPr/>
          <p:nvPr userDrawn="1"/>
        </p:nvSpPr>
        <p:spPr>
          <a:xfrm>
            <a:off x="5466000" y="1368000"/>
            <a:ext cx="1260000" cy="0"/>
          </a:xfrm>
          <a:custGeom>
            <a:avLst/>
            <a:gdLst/>
            <a:ahLst/>
            <a:cxnLst/>
            <a:rect l="0" t="0" r="0" b="0"/>
            <a:pathLst>
              <a:path w="1270000">
                <a:moveTo>
                  <a:pt x="0" y="0"/>
                </a:moveTo>
                <a:lnTo>
                  <a:pt x="1270000" y="0"/>
                </a:lnTo>
              </a:path>
            </a:pathLst>
          </a:custGeom>
          <a:noFill/>
          <a:ln w="25400" cap="flat" cmpd="sng">
            <a:solidFill>
              <a:srgbClr val="616265"/>
            </a:solidFill>
            <a:prstDash val="solid"/>
            <a:miter lim="800000"/>
          </a:ln>
        </p:spPr>
        <p:txBody>
          <a:bodyPr wrap="square" anchor="ctr">
            <a:spAutoFit/>
          </a:bodyPr>
          <a:lstStyle/>
          <a:p>
            <a:pPr algn="ctr"/>
            <a:endParaRPr lang="en-US" sz="1715"/>
          </a:p>
        </p:txBody>
      </p:sp>
    </p:spTree>
    <p:extLst>
      <p:ext uri="{BB962C8B-B14F-4D97-AF65-F5344CB8AC3E}">
        <p14:creationId xmlns:p14="http://schemas.microsoft.com/office/powerpoint/2010/main" val="3441341846"/>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207386" rtl="0" eaLnBrk="1" latinLnBrk="0" hangingPunct="1">
        <a:lnSpc>
          <a:spcPct val="90000"/>
        </a:lnSpc>
        <a:spcBef>
          <a:spcPct val="0"/>
        </a:spcBef>
        <a:buNone/>
        <a:defRPr sz="998" kern="1200">
          <a:solidFill>
            <a:schemeClr val="tx1"/>
          </a:solidFill>
          <a:latin typeface="+mj-lt"/>
          <a:ea typeface="+mj-ea"/>
          <a:cs typeface="+mj-cs"/>
        </a:defRPr>
      </a:lvl1pPr>
    </p:titleStyle>
    <p:bodyStyle>
      <a:lvl1pPr marL="51846" indent="-51846" algn="l" defTabSz="207386" rtl="0" eaLnBrk="1" latinLnBrk="0" hangingPunct="1">
        <a:lnSpc>
          <a:spcPct val="90000"/>
        </a:lnSpc>
        <a:spcBef>
          <a:spcPts val="227"/>
        </a:spcBef>
        <a:buFont typeface="Arial" panose="020B0604020202020204" pitchFamily="34" charset="0"/>
        <a:buChar char="•"/>
        <a:defRPr sz="635" kern="1200">
          <a:solidFill>
            <a:schemeClr val="tx1"/>
          </a:solidFill>
          <a:latin typeface="+mn-lt"/>
          <a:ea typeface="+mn-ea"/>
          <a:cs typeface="+mn-cs"/>
        </a:defRPr>
      </a:lvl1pPr>
      <a:lvl2pPr marL="155539" indent="-51846" algn="l" defTabSz="207386" rtl="0" eaLnBrk="1" latinLnBrk="0" hangingPunct="1">
        <a:lnSpc>
          <a:spcPct val="90000"/>
        </a:lnSpc>
        <a:spcBef>
          <a:spcPts val="113"/>
        </a:spcBef>
        <a:buFont typeface="Arial" panose="020B0604020202020204" pitchFamily="34" charset="0"/>
        <a:buChar char="•"/>
        <a:defRPr sz="544" kern="1200">
          <a:solidFill>
            <a:schemeClr val="tx1"/>
          </a:solidFill>
          <a:latin typeface="+mn-lt"/>
          <a:ea typeface="+mn-ea"/>
          <a:cs typeface="+mn-cs"/>
        </a:defRPr>
      </a:lvl2pPr>
      <a:lvl3pPr marL="259232" indent="-51846" algn="l" defTabSz="207386" rtl="0" eaLnBrk="1" latinLnBrk="0" hangingPunct="1">
        <a:lnSpc>
          <a:spcPct val="90000"/>
        </a:lnSpc>
        <a:spcBef>
          <a:spcPts val="113"/>
        </a:spcBef>
        <a:buFont typeface="Arial" panose="020B0604020202020204" pitchFamily="34" charset="0"/>
        <a:buChar char="•"/>
        <a:defRPr sz="454" kern="1200">
          <a:solidFill>
            <a:schemeClr val="tx1"/>
          </a:solidFill>
          <a:latin typeface="+mn-lt"/>
          <a:ea typeface="+mn-ea"/>
          <a:cs typeface="+mn-cs"/>
        </a:defRPr>
      </a:lvl3pPr>
      <a:lvl4pPr marL="362925" indent="-51846" algn="l" defTabSz="207386" rtl="0" eaLnBrk="1" latinLnBrk="0" hangingPunct="1">
        <a:lnSpc>
          <a:spcPct val="90000"/>
        </a:lnSpc>
        <a:spcBef>
          <a:spcPts val="113"/>
        </a:spcBef>
        <a:buFont typeface="Arial" panose="020B0604020202020204" pitchFamily="34" charset="0"/>
        <a:buChar char="•"/>
        <a:defRPr sz="408" kern="1200">
          <a:solidFill>
            <a:schemeClr val="tx1"/>
          </a:solidFill>
          <a:latin typeface="+mn-lt"/>
          <a:ea typeface="+mn-ea"/>
          <a:cs typeface="+mn-cs"/>
        </a:defRPr>
      </a:lvl4pPr>
      <a:lvl5pPr marL="466618" indent="-51846" algn="l" defTabSz="207386" rtl="0" eaLnBrk="1" latinLnBrk="0" hangingPunct="1">
        <a:lnSpc>
          <a:spcPct val="90000"/>
        </a:lnSpc>
        <a:spcBef>
          <a:spcPts val="113"/>
        </a:spcBef>
        <a:buFont typeface="Arial" panose="020B0604020202020204" pitchFamily="34" charset="0"/>
        <a:buChar char="•"/>
        <a:defRPr sz="408" kern="1200">
          <a:solidFill>
            <a:schemeClr val="tx1"/>
          </a:solidFill>
          <a:latin typeface="+mn-lt"/>
          <a:ea typeface="+mn-ea"/>
          <a:cs typeface="+mn-cs"/>
        </a:defRPr>
      </a:lvl5pPr>
      <a:lvl6pPr marL="570311" indent="-51846" algn="l" defTabSz="207386" rtl="0" eaLnBrk="1" latinLnBrk="0" hangingPunct="1">
        <a:lnSpc>
          <a:spcPct val="90000"/>
        </a:lnSpc>
        <a:spcBef>
          <a:spcPts val="113"/>
        </a:spcBef>
        <a:buFont typeface="Arial" panose="020B0604020202020204" pitchFamily="34" charset="0"/>
        <a:buChar char="•"/>
        <a:defRPr sz="408" kern="1200">
          <a:solidFill>
            <a:schemeClr val="tx1"/>
          </a:solidFill>
          <a:latin typeface="+mn-lt"/>
          <a:ea typeface="+mn-ea"/>
          <a:cs typeface="+mn-cs"/>
        </a:defRPr>
      </a:lvl6pPr>
      <a:lvl7pPr marL="674004" indent="-51846" algn="l" defTabSz="207386" rtl="0" eaLnBrk="1" latinLnBrk="0" hangingPunct="1">
        <a:lnSpc>
          <a:spcPct val="90000"/>
        </a:lnSpc>
        <a:spcBef>
          <a:spcPts val="113"/>
        </a:spcBef>
        <a:buFont typeface="Arial" panose="020B0604020202020204" pitchFamily="34" charset="0"/>
        <a:buChar char="•"/>
        <a:defRPr sz="408" kern="1200">
          <a:solidFill>
            <a:schemeClr val="tx1"/>
          </a:solidFill>
          <a:latin typeface="+mn-lt"/>
          <a:ea typeface="+mn-ea"/>
          <a:cs typeface="+mn-cs"/>
        </a:defRPr>
      </a:lvl7pPr>
      <a:lvl8pPr marL="777697" indent="-51846" algn="l" defTabSz="207386" rtl="0" eaLnBrk="1" latinLnBrk="0" hangingPunct="1">
        <a:lnSpc>
          <a:spcPct val="90000"/>
        </a:lnSpc>
        <a:spcBef>
          <a:spcPts val="113"/>
        </a:spcBef>
        <a:buFont typeface="Arial" panose="020B0604020202020204" pitchFamily="34" charset="0"/>
        <a:buChar char="•"/>
        <a:defRPr sz="408" kern="1200">
          <a:solidFill>
            <a:schemeClr val="tx1"/>
          </a:solidFill>
          <a:latin typeface="+mn-lt"/>
          <a:ea typeface="+mn-ea"/>
          <a:cs typeface="+mn-cs"/>
        </a:defRPr>
      </a:lvl8pPr>
      <a:lvl9pPr marL="881390" indent="-51846" algn="l" defTabSz="207386" rtl="0" eaLnBrk="1" latinLnBrk="0" hangingPunct="1">
        <a:lnSpc>
          <a:spcPct val="90000"/>
        </a:lnSpc>
        <a:spcBef>
          <a:spcPts val="113"/>
        </a:spcBef>
        <a:buFont typeface="Arial" panose="020B0604020202020204" pitchFamily="34" charset="0"/>
        <a:buChar char="•"/>
        <a:defRPr sz="408" kern="1200">
          <a:solidFill>
            <a:schemeClr val="tx1"/>
          </a:solidFill>
          <a:latin typeface="+mn-lt"/>
          <a:ea typeface="+mn-ea"/>
          <a:cs typeface="+mn-cs"/>
        </a:defRPr>
      </a:lvl9pPr>
    </p:bodyStyle>
    <p:otherStyle>
      <a:defPPr>
        <a:defRPr lang="es-ES"/>
      </a:defPPr>
      <a:lvl1pPr marL="0" algn="l" defTabSz="207386" rtl="0" eaLnBrk="1" latinLnBrk="0" hangingPunct="1">
        <a:defRPr sz="408" kern="1200">
          <a:solidFill>
            <a:schemeClr val="tx1"/>
          </a:solidFill>
          <a:latin typeface="+mn-lt"/>
          <a:ea typeface="+mn-ea"/>
          <a:cs typeface="+mn-cs"/>
        </a:defRPr>
      </a:lvl1pPr>
      <a:lvl2pPr marL="103693" algn="l" defTabSz="207386" rtl="0" eaLnBrk="1" latinLnBrk="0" hangingPunct="1">
        <a:defRPr sz="408" kern="1200">
          <a:solidFill>
            <a:schemeClr val="tx1"/>
          </a:solidFill>
          <a:latin typeface="+mn-lt"/>
          <a:ea typeface="+mn-ea"/>
          <a:cs typeface="+mn-cs"/>
        </a:defRPr>
      </a:lvl2pPr>
      <a:lvl3pPr marL="207386" algn="l" defTabSz="207386" rtl="0" eaLnBrk="1" latinLnBrk="0" hangingPunct="1">
        <a:defRPr sz="408" kern="1200">
          <a:solidFill>
            <a:schemeClr val="tx1"/>
          </a:solidFill>
          <a:latin typeface="+mn-lt"/>
          <a:ea typeface="+mn-ea"/>
          <a:cs typeface="+mn-cs"/>
        </a:defRPr>
      </a:lvl3pPr>
      <a:lvl4pPr marL="311079" algn="l" defTabSz="207386" rtl="0" eaLnBrk="1" latinLnBrk="0" hangingPunct="1">
        <a:defRPr sz="408" kern="1200">
          <a:solidFill>
            <a:schemeClr val="tx1"/>
          </a:solidFill>
          <a:latin typeface="+mn-lt"/>
          <a:ea typeface="+mn-ea"/>
          <a:cs typeface="+mn-cs"/>
        </a:defRPr>
      </a:lvl4pPr>
      <a:lvl5pPr marL="414772" algn="l" defTabSz="207386" rtl="0" eaLnBrk="1" latinLnBrk="0" hangingPunct="1">
        <a:defRPr sz="408" kern="1200">
          <a:solidFill>
            <a:schemeClr val="tx1"/>
          </a:solidFill>
          <a:latin typeface="+mn-lt"/>
          <a:ea typeface="+mn-ea"/>
          <a:cs typeface="+mn-cs"/>
        </a:defRPr>
      </a:lvl5pPr>
      <a:lvl6pPr marL="518465" algn="l" defTabSz="207386" rtl="0" eaLnBrk="1" latinLnBrk="0" hangingPunct="1">
        <a:defRPr sz="408" kern="1200">
          <a:solidFill>
            <a:schemeClr val="tx1"/>
          </a:solidFill>
          <a:latin typeface="+mn-lt"/>
          <a:ea typeface="+mn-ea"/>
          <a:cs typeface="+mn-cs"/>
        </a:defRPr>
      </a:lvl6pPr>
      <a:lvl7pPr marL="622158" algn="l" defTabSz="207386" rtl="0" eaLnBrk="1" latinLnBrk="0" hangingPunct="1">
        <a:defRPr sz="408" kern="1200">
          <a:solidFill>
            <a:schemeClr val="tx1"/>
          </a:solidFill>
          <a:latin typeface="+mn-lt"/>
          <a:ea typeface="+mn-ea"/>
          <a:cs typeface="+mn-cs"/>
        </a:defRPr>
      </a:lvl7pPr>
      <a:lvl8pPr marL="725851" algn="l" defTabSz="207386" rtl="0" eaLnBrk="1" latinLnBrk="0" hangingPunct="1">
        <a:defRPr sz="408" kern="1200">
          <a:solidFill>
            <a:schemeClr val="tx1"/>
          </a:solidFill>
          <a:latin typeface="+mn-lt"/>
          <a:ea typeface="+mn-ea"/>
          <a:cs typeface="+mn-cs"/>
        </a:defRPr>
      </a:lvl8pPr>
      <a:lvl9pPr marL="829544" algn="l" defTabSz="207386" rtl="0" eaLnBrk="1" latinLnBrk="0" hangingPunct="1">
        <a:defRPr sz="40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r>
              <a:rPr lang="fr-FR"/>
              <a:t>November 10, 2021</a:t>
            </a:r>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2">
              <a:extLs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768968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hf sldNum="0" hdr="0" ftr="0" dt="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2C69A-166C-0F45-BDD3-A36909D80FA0}"/>
              </a:ext>
            </a:extLst>
          </p:cNvPr>
          <p:cNvSpPr>
            <a:spLocks noGrp="1"/>
          </p:cNvSpPr>
          <p:nvPr>
            <p:ph type="title"/>
          </p:nvPr>
        </p:nvSpPr>
        <p:spPr>
          <a:xfrm>
            <a:off x="838200" y="619200"/>
            <a:ext cx="10515600" cy="460800"/>
          </a:xfrm>
          <a:prstGeom prst="rect">
            <a:avLst/>
          </a:prstGeom>
        </p:spPr>
        <p:txBody>
          <a:bodyPr vert="horz" lIns="91440" tIns="46800" rIns="91440" bIns="45720" rtlCol="0" anchor="ctr" anchorCtr="0">
            <a:normAutofit/>
          </a:bodyPr>
          <a:lstStyle/>
          <a:p>
            <a:r>
              <a:rPr lang="en-US"/>
              <a:t>Click to edit Master title style</a:t>
            </a:r>
          </a:p>
        </p:txBody>
      </p:sp>
      <p:grpSp>
        <p:nvGrpSpPr>
          <p:cNvPr id="8" name="Group 4">
            <a:extLst>
              <a:ext uri="{FF2B5EF4-FFF2-40B4-BE49-F238E27FC236}">
                <a16:creationId xmlns:a16="http://schemas.microsoft.com/office/drawing/2014/main" id="{862B983E-8B7A-A546-A3D9-9271A00A066C}"/>
              </a:ext>
            </a:extLst>
          </p:cNvPr>
          <p:cNvGrpSpPr>
            <a:grpSpLocks noChangeAspect="1"/>
          </p:cNvGrpSpPr>
          <p:nvPr/>
        </p:nvGrpSpPr>
        <p:grpSpPr>
          <a:xfrm>
            <a:off x="374675" y="378076"/>
            <a:ext cx="1282939" cy="1280242"/>
            <a:chOff x="374675" y="378076"/>
            <a:chExt cx="1282939" cy="1280242"/>
          </a:xfrm>
        </p:grpSpPr>
        <p:sp>
          <p:nvSpPr>
            <p:cNvPr id="9" name="Free Form 5">
              <a:extLst>
                <a:ext uri="{FF2B5EF4-FFF2-40B4-BE49-F238E27FC236}">
                  <a16:creationId xmlns:a16="http://schemas.microsoft.com/office/drawing/2014/main" id="{A15650FB-C65E-A049-986F-332CFF7C1809}"/>
                </a:ext>
              </a:extLst>
            </p:cNvPr>
            <p:cNvSpPr/>
            <p:nvPr/>
          </p:nvSpPr>
          <p:spPr>
            <a:xfrm>
              <a:off x="967572" y="378076"/>
              <a:ext cx="95234" cy="660535"/>
            </a:xfrm>
            <a:custGeom>
              <a:avLst/>
              <a:gdLst>
                <a:gd name="f0" fmla="val w"/>
                <a:gd name="f1" fmla="val h"/>
                <a:gd name="f2" fmla="val 0"/>
                <a:gd name="f3" fmla="val 95237"/>
                <a:gd name="f4" fmla="val 660539"/>
                <a:gd name="f5" fmla="val 43662"/>
                <a:gd name="f6" fmla="val 654761"/>
                <a:gd name="f7" fmla="val 1765"/>
                <a:gd name="f8" fmla="val 55473"/>
                <a:gd name="f9" fmla="val 30264"/>
                <a:gd name="f10" fmla="val 17386"/>
                <a:gd name="f11" fmla="val 6350"/>
                <a:gd name="f12" fmla="val 42570"/>
                <a:gd name="f13" fmla="val 3276"/>
                <a:gd name="f14" fmla="val 69430"/>
                <a:gd name="f15" fmla="val 93230"/>
                <a:gd name="f16" fmla="val 19799"/>
                <a:gd name="f17" fmla="val 95084"/>
                <a:gd name="f18" fmla="val 46354"/>
                <a:gd name="f19" fmla="val 48450"/>
                <a:gd name="f20" fmla="val 95224"/>
                <a:gd name="f21" fmla="val 50787"/>
                <a:gd name="f22" fmla="val 52831"/>
                <a:gd name="f23" fmla="val 52997"/>
                <a:gd name="f24" fmla="val 52590"/>
                <a:gd name="f25" fmla="val 44068"/>
                <a:gd name="f26" fmla="*/ f0 1 95237"/>
                <a:gd name="f27" fmla="*/ f1 1 660539"/>
                <a:gd name="f28" fmla="+- f4 0 f2"/>
                <a:gd name="f29" fmla="+- f3 0 f2"/>
                <a:gd name="f30" fmla="*/ f29 1 95237"/>
                <a:gd name="f31" fmla="*/ f28 1 660539"/>
                <a:gd name="f32" fmla="*/ 0 1 f30"/>
                <a:gd name="f33" fmla="*/ 95237 1 f30"/>
                <a:gd name="f34" fmla="*/ 0 1 f31"/>
                <a:gd name="f35" fmla="*/ 660539 1 f31"/>
                <a:gd name="f36" fmla="*/ f32 f26 1"/>
                <a:gd name="f37" fmla="*/ f33 f26 1"/>
                <a:gd name="f38" fmla="*/ f35 f27 1"/>
                <a:gd name="f39" fmla="*/ f34 f27 1"/>
              </a:gdLst>
              <a:ahLst/>
              <a:cxnLst>
                <a:cxn ang="3cd4">
                  <a:pos x="hc" y="t"/>
                </a:cxn>
                <a:cxn ang="0">
                  <a:pos x="r" y="vc"/>
                </a:cxn>
                <a:cxn ang="cd4">
                  <a:pos x="hc" y="b"/>
                </a:cxn>
                <a:cxn ang="cd2">
                  <a:pos x="l" y="vc"/>
                </a:cxn>
              </a:cxnLst>
              <a:rect l="f36" t="f39" r="f37" b="f38"/>
              <a:pathLst>
                <a:path w="95237" h="660539">
                  <a:moveTo>
                    <a:pt x="f5" y="f6"/>
                  </a:moveTo>
                  <a:lnTo>
                    <a:pt x="f7" y="f8"/>
                  </a:lnTo>
                  <a:cubicBezTo>
                    <a:pt x="f2" y="f9"/>
                    <a:pt x="f10" y="f11"/>
                    <a:pt x="f12" y="f13"/>
                  </a:cubicBezTo>
                  <a:cubicBezTo>
                    <a:pt x="f14" y="f2"/>
                    <a:pt x="f15" y="f16"/>
                    <a:pt x="f17" y="f18"/>
                  </a:cubicBezTo>
                  <a:cubicBezTo>
                    <a:pt x="f3" y="f19"/>
                    <a:pt x="f20" y="f21"/>
                    <a:pt x="f17" y="f22"/>
                  </a:cubicBezTo>
                  <a:lnTo>
                    <a:pt x="f23" y="f6"/>
                  </a:lnTo>
                  <a:cubicBezTo>
                    <a:pt x="f24" y="f4"/>
                    <a:pt x="f25"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 Form 6">
              <a:extLst>
                <a:ext uri="{FF2B5EF4-FFF2-40B4-BE49-F238E27FC236}">
                  <a16:creationId xmlns:a16="http://schemas.microsoft.com/office/drawing/2014/main" id="{EA546911-D434-964F-B7BD-7D0F6EF6B5DD}"/>
                </a:ext>
              </a:extLst>
            </p:cNvPr>
            <p:cNvSpPr/>
            <p:nvPr/>
          </p:nvSpPr>
          <p:spPr>
            <a:xfrm>
              <a:off x="1051742" y="394152"/>
              <a:ext cx="139098" cy="649443"/>
            </a:xfrm>
            <a:custGeom>
              <a:avLst/>
              <a:gdLst>
                <a:gd name="f0" fmla="val w"/>
                <a:gd name="f1" fmla="val h"/>
                <a:gd name="f2" fmla="val 0"/>
                <a:gd name="f3" fmla="val 139103"/>
                <a:gd name="f4" fmla="val 649439"/>
                <a:gd name="f5" fmla="val 406"/>
                <a:gd name="f6" fmla="val 642467"/>
                <a:gd name="f7" fmla="val 43510"/>
                <a:gd name="f8" fmla="val 46443"/>
                <a:gd name="f9" fmla="val 45326"/>
                <a:gd name="f10" fmla="val 21234"/>
                <a:gd name="f11" fmla="val 65912"/>
                <a:gd name="f12" fmla="val 91287"/>
                <a:gd name="f13" fmla="val 495"/>
                <a:gd name="f14" fmla="val 118351"/>
                <a:gd name="f15" fmla="val 1028"/>
                <a:gd name="f16" fmla="val 23977"/>
                <a:gd name="f17" fmla="val 137198"/>
                <a:gd name="f18" fmla="val 50520"/>
                <a:gd name="f19" fmla="val 137032"/>
                <a:gd name="f20" fmla="val 52628"/>
                <a:gd name="f21" fmla="val 136677"/>
                <a:gd name="f22" fmla="val 54952"/>
                <a:gd name="f23" fmla="val 136258"/>
                <a:gd name="f24" fmla="val 56959"/>
                <a:gd name="f25" fmla="val 9651"/>
                <a:gd name="f26" fmla="val 643775"/>
                <a:gd name="f27" fmla="val 8432"/>
                <a:gd name="f28" fmla="val 648246"/>
                <a:gd name="f29" fmla="*/ f0 1 139103"/>
                <a:gd name="f30" fmla="*/ f1 1 649439"/>
                <a:gd name="f31" fmla="+- f4 0 f2"/>
                <a:gd name="f32" fmla="+- f3 0 f2"/>
                <a:gd name="f33" fmla="*/ f32 1 139103"/>
                <a:gd name="f34" fmla="*/ f31 1 649439"/>
                <a:gd name="f35" fmla="*/ 0 1 f33"/>
                <a:gd name="f36" fmla="*/ 139103 1 f33"/>
                <a:gd name="f37" fmla="*/ 0 1 f34"/>
                <a:gd name="f38" fmla="*/ 64943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9103" h="649439">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Free Form 7">
              <a:extLst>
                <a:ext uri="{FF2B5EF4-FFF2-40B4-BE49-F238E27FC236}">
                  <a16:creationId xmlns:a16="http://schemas.microsoft.com/office/drawing/2014/main" id="{415B681F-774E-EA47-85C9-3C7FE40CA760}"/>
                </a:ext>
              </a:extLst>
            </p:cNvPr>
            <p:cNvSpPr/>
            <p:nvPr/>
          </p:nvSpPr>
          <p:spPr>
            <a:xfrm>
              <a:off x="1090019" y="431468"/>
              <a:ext cx="224037" cy="625605"/>
            </a:xfrm>
            <a:custGeom>
              <a:avLst/>
              <a:gdLst>
                <a:gd name="f0" fmla="val w"/>
                <a:gd name="f1" fmla="val h"/>
                <a:gd name="f2" fmla="val 0"/>
                <a:gd name="f3" fmla="val 224040"/>
                <a:gd name="f4" fmla="val 625601"/>
                <a:gd name="f5" fmla="val 1231"/>
                <a:gd name="f6" fmla="val 617575"/>
                <a:gd name="f7" fmla="val 126199"/>
                <a:gd name="f8" fmla="val 42837"/>
                <a:gd name="f9" fmla="val 131572"/>
                <a:gd name="f10" fmla="val 18135"/>
                <a:gd name="f11" fmla="val 154952"/>
                <a:gd name="f12" fmla="val 180009"/>
                <a:gd name="f13" fmla="val 4051"/>
                <a:gd name="f14" fmla="val 206730"/>
                <a:gd name="f15" fmla="val 8369"/>
                <a:gd name="f16" fmla="val 33997"/>
                <a:gd name="f17" fmla="val 218389"/>
                <a:gd name="f18" fmla="val 60007"/>
                <a:gd name="f19" fmla="val 217919"/>
                <a:gd name="f20" fmla="val 62115"/>
                <a:gd name="f21" fmla="val 217233"/>
                <a:gd name="f22" fmla="val 64401"/>
                <a:gd name="f23" fmla="val 216509"/>
                <a:gd name="f24" fmla="val 66370"/>
                <a:gd name="f25" fmla="val 10185"/>
                <a:gd name="f26" fmla="val 620179"/>
                <a:gd name="f27" fmla="val 8166"/>
                <a:gd name="f28" fmla="val 623227"/>
                <a:gd name="f29" fmla="*/ f0 1 224040"/>
                <a:gd name="f30" fmla="*/ f1 1 625601"/>
                <a:gd name="f31" fmla="+- f4 0 f2"/>
                <a:gd name="f32" fmla="+- f3 0 f2"/>
                <a:gd name="f33" fmla="*/ f32 1 224040"/>
                <a:gd name="f34" fmla="*/ f31 1 625601"/>
                <a:gd name="f35" fmla="*/ 0 1 f33"/>
                <a:gd name="f36" fmla="*/ 224040 1 f33"/>
                <a:gd name="f37" fmla="*/ 0 1 f34"/>
                <a:gd name="f38" fmla="*/ 62560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040" h="625601">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Free Form 8">
              <a:extLst>
                <a:ext uri="{FF2B5EF4-FFF2-40B4-BE49-F238E27FC236}">
                  <a16:creationId xmlns:a16="http://schemas.microsoft.com/office/drawing/2014/main" id="{6B7C5DE3-9540-7041-BDAE-CCBE92046777}"/>
                </a:ext>
              </a:extLst>
            </p:cNvPr>
            <p:cNvSpPr/>
            <p:nvPr/>
          </p:nvSpPr>
          <p:spPr>
            <a:xfrm>
              <a:off x="1124693" y="494544"/>
              <a:ext cx="300078" cy="583908"/>
            </a:xfrm>
            <a:custGeom>
              <a:avLst/>
              <a:gdLst>
                <a:gd name="f0" fmla="val w"/>
                <a:gd name="f1" fmla="val h"/>
                <a:gd name="f2" fmla="val 0"/>
                <a:gd name="f3" fmla="val 300075"/>
                <a:gd name="f4" fmla="val 583907"/>
                <a:gd name="f5" fmla="val 2006"/>
                <a:gd name="f6" fmla="val 574992"/>
                <a:gd name="f7" fmla="val 201955"/>
                <a:gd name="f8" fmla="val 38353"/>
                <a:gd name="f9" fmla="val 210781"/>
                <a:gd name="f10" fmla="val 14655"/>
                <a:gd name="f11" fmla="val 236524"/>
                <a:gd name="f12" fmla="val 260743"/>
                <a:gd name="f13" fmla="val 7543"/>
                <a:gd name="f14" fmla="val 286588"/>
                <a:gd name="f15" fmla="val 15582"/>
                <a:gd name="f16" fmla="val 43408"/>
                <a:gd name="f17" fmla="val 290779"/>
                <a:gd name="f18" fmla="val 68351"/>
                <a:gd name="f19" fmla="val 290004"/>
                <a:gd name="f20" fmla="val 70434"/>
                <a:gd name="f21" fmla="val 288975"/>
                <a:gd name="f22" fmla="val 72656"/>
                <a:gd name="f23" fmla="val 287947"/>
                <a:gd name="f24" fmla="val 74548"/>
                <a:gd name="f25" fmla="val 10502"/>
                <a:gd name="f26" fmla="val 578853"/>
                <a:gd name="f27" fmla="val 7708"/>
                <a:gd name="f28" fmla="val 580402"/>
                <a:gd name="f29" fmla="*/ f0 1 300075"/>
                <a:gd name="f30" fmla="*/ f1 1 583907"/>
                <a:gd name="f31" fmla="+- f4 0 f2"/>
                <a:gd name="f32" fmla="+- f3 0 f2"/>
                <a:gd name="f33" fmla="*/ f32 1 300075"/>
                <a:gd name="f34" fmla="*/ f31 1 583907"/>
                <a:gd name="f35" fmla="*/ 0 1 f33"/>
                <a:gd name="f36" fmla="*/ 300075 1 f33"/>
                <a:gd name="f37" fmla="*/ 0 1 f34"/>
                <a:gd name="f38" fmla="*/ 58390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00075" h="583907">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 Form 9">
              <a:extLst>
                <a:ext uri="{FF2B5EF4-FFF2-40B4-BE49-F238E27FC236}">
                  <a16:creationId xmlns:a16="http://schemas.microsoft.com/office/drawing/2014/main" id="{2DAB6C0D-0A35-9445-84C4-C344CDFC139F}"/>
                </a:ext>
              </a:extLst>
            </p:cNvPr>
            <p:cNvSpPr/>
            <p:nvPr/>
          </p:nvSpPr>
          <p:spPr>
            <a:xfrm>
              <a:off x="1154100" y="580397"/>
              <a:ext cx="363775" cy="526328"/>
            </a:xfrm>
            <a:custGeom>
              <a:avLst/>
              <a:gdLst>
                <a:gd name="f0" fmla="val w"/>
                <a:gd name="f1" fmla="val h"/>
                <a:gd name="f2" fmla="val 0"/>
                <a:gd name="f3" fmla="val 363778"/>
                <a:gd name="f4" fmla="val 526326"/>
                <a:gd name="f5" fmla="val 2768"/>
                <a:gd name="f6" fmla="val 516699"/>
                <a:gd name="f7" fmla="val 267360"/>
                <a:gd name="f8" fmla="val 33045"/>
                <a:gd name="f9" fmla="val 279514"/>
                <a:gd name="f10" fmla="val 10833"/>
                <a:gd name="f11" fmla="val 307098"/>
                <a:gd name="f12" fmla="val 329996"/>
                <a:gd name="f13" fmla="val 10909"/>
                <a:gd name="f14" fmla="val 354406"/>
                <a:gd name="f15" fmla="val 22555"/>
                <a:gd name="f16" fmla="val 52019"/>
                <a:gd name="f17" fmla="val 350989"/>
                <a:gd name="f18" fmla="val 75399"/>
                <a:gd name="f19" fmla="val 349872"/>
                <a:gd name="f20" fmla="val 77431"/>
                <a:gd name="f21" fmla="val 348475"/>
                <a:gd name="f22" fmla="val 79540"/>
                <a:gd name="f23" fmla="val 347116"/>
                <a:gd name="f24" fmla="val 81330"/>
                <a:gd name="f25" fmla="val 10591"/>
                <a:gd name="f26" fmla="val 521741"/>
                <a:gd name="f27" fmla="val 7099"/>
                <a:gd name="f28" fmla="val 521754"/>
                <a:gd name="f29" fmla="*/ f0 1 363778"/>
                <a:gd name="f30" fmla="*/ f1 1 526326"/>
                <a:gd name="f31" fmla="+- f4 0 f2"/>
                <a:gd name="f32" fmla="+- f3 0 f2"/>
                <a:gd name="f33" fmla="*/ f32 1 363778"/>
                <a:gd name="f34" fmla="*/ f31 1 526326"/>
                <a:gd name="f35" fmla="*/ 0 1 f33"/>
                <a:gd name="f36" fmla="*/ 363778 1 f33"/>
                <a:gd name="f37" fmla="*/ 0 1 f34"/>
                <a:gd name="f38" fmla="*/ 5263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63778" h="526326">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4" name="Free Form 10">
              <a:extLst>
                <a:ext uri="{FF2B5EF4-FFF2-40B4-BE49-F238E27FC236}">
                  <a16:creationId xmlns:a16="http://schemas.microsoft.com/office/drawing/2014/main" id="{AB7CEBC0-3FC5-3F43-BD98-7FD2F6EE5D03}"/>
                </a:ext>
              </a:extLst>
            </p:cNvPr>
            <p:cNvSpPr/>
            <p:nvPr/>
          </p:nvSpPr>
          <p:spPr>
            <a:xfrm>
              <a:off x="1176896" y="685050"/>
              <a:ext cx="412156" cy="455508"/>
            </a:xfrm>
            <a:custGeom>
              <a:avLst/>
              <a:gdLst>
                <a:gd name="f0" fmla="val w"/>
                <a:gd name="f1" fmla="val h"/>
                <a:gd name="f2" fmla="val 0"/>
                <a:gd name="f3" fmla="val 412153"/>
                <a:gd name="f4" fmla="val 455510"/>
                <a:gd name="f5" fmla="val 3454"/>
                <a:gd name="f6" fmla="val 445388"/>
                <a:gd name="f7" fmla="val 319506"/>
                <a:gd name="f8" fmla="val 26936"/>
                <a:gd name="f9" fmla="val 334772"/>
                <a:gd name="f10" fmla="val 6730"/>
                <a:gd name="f11" fmla="val 363651"/>
                <a:gd name="f12" fmla="val 384721"/>
                <a:gd name="f13" fmla="val 14122"/>
                <a:gd name="f14" fmla="val 407187"/>
                <a:gd name="f15" fmla="val 29184"/>
                <a:gd name="f16" fmla="val 59702"/>
                <a:gd name="f17" fmla="val 396074"/>
                <a:gd name="f18" fmla="val 80975"/>
                <a:gd name="f19" fmla="val 394601"/>
                <a:gd name="f20" fmla="val 82918"/>
                <a:gd name="f21" fmla="val 392811"/>
                <a:gd name="f22" fmla="val 84899"/>
                <a:gd name="f23" fmla="val 391109"/>
                <a:gd name="f24" fmla="val 86550"/>
                <a:gd name="f25" fmla="val 10439"/>
                <a:gd name="f26" fmla="val 451535"/>
                <a:gd name="f27" fmla="val 6286"/>
                <a:gd name="f28" fmla="val 449961"/>
                <a:gd name="f29" fmla="*/ f0 1 412153"/>
                <a:gd name="f30" fmla="*/ f1 1 455510"/>
                <a:gd name="f31" fmla="+- f4 0 f2"/>
                <a:gd name="f32" fmla="+- f3 0 f2"/>
                <a:gd name="f33" fmla="*/ f32 1 412153"/>
                <a:gd name="f34" fmla="*/ f31 1 455510"/>
                <a:gd name="f35" fmla="*/ 0 1 f33"/>
                <a:gd name="f36" fmla="*/ 412153 1 f33"/>
                <a:gd name="f37" fmla="*/ 0 1 f34"/>
                <a:gd name="f38" fmla="*/ 4555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2153" h="455510">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Free Form 11">
              <a:extLst>
                <a:ext uri="{FF2B5EF4-FFF2-40B4-BE49-F238E27FC236}">
                  <a16:creationId xmlns:a16="http://schemas.microsoft.com/office/drawing/2014/main" id="{DC8BB629-A81C-BE46-A7FC-417E8F1414F8}"/>
                </a:ext>
              </a:extLst>
            </p:cNvPr>
            <p:cNvSpPr/>
            <p:nvPr/>
          </p:nvSpPr>
          <p:spPr>
            <a:xfrm>
              <a:off x="1191984" y="803702"/>
              <a:ext cx="442898" cy="374675"/>
            </a:xfrm>
            <a:custGeom>
              <a:avLst/>
              <a:gdLst>
                <a:gd name="f0" fmla="val w"/>
                <a:gd name="f1" fmla="val h"/>
                <a:gd name="f2" fmla="val 0"/>
                <a:gd name="f3" fmla="val 442899"/>
                <a:gd name="f4" fmla="val 374675"/>
                <a:gd name="f5" fmla="val 4076"/>
                <a:gd name="f6" fmla="val 364274"/>
                <a:gd name="f7" fmla="val 356171"/>
                <a:gd name="f8" fmla="val 20091"/>
                <a:gd name="f9" fmla="val 374294"/>
                <a:gd name="f10" fmla="val 2374"/>
                <a:gd name="f11" fmla="val 403872"/>
                <a:gd name="f12" fmla="val 422605"/>
                <a:gd name="f13" fmla="val 17106"/>
                <a:gd name="f14" fmla="val 442569"/>
                <a:gd name="f15" fmla="val 35356"/>
                <a:gd name="f16" fmla="val 66268"/>
                <a:gd name="f17" fmla="val 423811"/>
                <a:gd name="f18" fmla="val 84937"/>
                <a:gd name="f19" fmla="val 421932"/>
                <a:gd name="f20" fmla="val 86753"/>
                <a:gd name="f21" fmla="val 419734"/>
                <a:gd name="f22" fmla="val 88544"/>
                <a:gd name="f23" fmla="val 417664"/>
                <a:gd name="f24" fmla="val 89992"/>
                <a:gd name="f25" fmla="val 10020"/>
                <a:gd name="f26" fmla="val 371424"/>
                <a:gd name="f27" fmla="val 5308"/>
                <a:gd name="f28" fmla="val 368261"/>
                <a:gd name="f29" fmla="*/ f0 1 442899"/>
                <a:gd name="f30" fmla="*/ f1 1 374675"/>
                <a:gd name="f31" fmla="+- f4 0 f2"/>
                <a:gd name="f32" fmla="+- f3 0 f2"/>
                <a:gd name="f33" fmla="*/ f32 1 442899"/>
                <a:gd name="f34" fmla="*/ f31 1 374675"/>
                <a:gd name="f35" fmla="*/ 0 1 f33"/>
                <a:gd name="f36" fmla="*/ 442899 1 f33"/>
                <a:gd name="f37" fmla="*/ 0 1 f34"/>
                <a:gd name="f38" fmla="*/ 37467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2899" h="374675">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Free Form 12">
              <a:extLst>
                <a:ext uri="{FF2B5EF4-FFF2-40B4-BE49-F238E27FC236}">
                  <a16:creationId xmlns:a16="http://schemas.microsoft.com/office/drawing/2014/main" id="{9CEEFA83-8CE5-8E4D-B1B6-E8C8DBC640D3}"/>
                </a:ext>
              </a:extLst>
            </p:cNvPr>
            <p:cNvSpPr/>
            <p:nvPr/>
          </p:nvSpPr>
          <p:spPr>
            <a:xfrm>
              <a:off x="1198686" y="928820"/>
              <a:ext cx="458928" cy="289535"/>
            </a:xfrm>
            <a:custGeom>
              <a:avLst/>
              <a:gdLst>
                <a:gd name="f0" fmla="val w"/>
                <a:gd name="f1" fmla="val h"/>
                <a:gd name="f2" fmla="val 0"/>
                <a:gd name="f3" fmla="val 458927"/>
                <a:gd name="f4" fmla="val 289534"/>
                <a:gd name="f5" fmla="val 4622"/>
                <a:gd name="f6" fmla="val 279133"/>
                <a:gd name="f7" fmla="val 375881"/>
                <a:gd name="f8" fmla="val 14719"/>
                <a:gd name="f9" fmla="val 396557"/>
                <a:gd name="f10" fmla="val 426173"/>
                <a:gd name="f11" fmla="val 2209"/>
                <a:gd name="f12" fmla="val 442023"/>
                <a:gd name="f13" fmla="val 21996"/>
                <a:gd name="f14" fmla="val 43116"/>
                <a:gd name="f15" fmla="val 454444"/>
                <a:gd name="f16" fmla="val 73736"/>
                <a:gd name="f17" fmla="val 432676"/>
                <a:gd name="f18" fmla="val 89242"/>
                <a:gd name="f19" fmla="val 430352"/>
                <a:gd name="f20" fmla="val 90881"/>
                <a:gd name="f21" fmla="val 427710"/>
                <a:gd name="f22" fmla="val 92392"/>
                <a:gd name="f23" fmla="val 425234"/>
                <a:gd name="f24" fmla="val 93573"/>
                <a:gd name="f25" fmla="val 9321"/>
                <a:gd name="f26" fmla="val 287134"/>
                <a:gd name="f27" fmla="val 4165"/>
                <a:gd name="f28" fmla="val 282435"/>
                <a:gd name="f29" fmla="*/ f0 1 458927"/>
                <a:gd name="f30" fmla="*/ f1 1 289534"/>
                <a:gd name="f31" fmla="+- f4 0 f2"/>
                <a:gd name="f32" fmla="+- f3 0 f2"/>
                <a:gd name="f33" fmla="*/ f32 1 458927"/>
                <a:gd name="f34" fmla="*/ f31 1 289534"/>
                <a:gd name="f35" fmla="*/ 0 1 f33"/>
                <a:gd name="f36" fmla="*/ 458927 1 f33"/>
                <a:gd name="f37" fmla="*/ 0 1 f34"/>
                <a:gd name="f38" fmla="*/ 28953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927" h="289534">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Free Form 13">
              <a:extLst>
                <a:ext uri="{FF2B5EF4-FFF2-40B4-BE49-F238E27FC236}">
                  <a16:creationId xmlns:a16="http://schemas.microsoft.com/office/drawing/2014/main" id="{6BA0BAA7-EA18-D04E-8B1B-8ED6D0B0C183}"/>
                </a:ext>
              </a:extLst>
            </p:cNvPr>
            <p:cNvSpPr/>
            <p:nvPr/>
          </p:nvSpPr>
          <p:spPr>
            <a:xfrm>
              <a:off x="1196711" y="1054376"/>
              <a:ext cx="455426" cy="204203"/>
            </a:xfrm>
            <a:custGeom>
              <a:avLst/>
              <a:gdLst>
                <a:gd name="f0" fmla="val w"/>
                <a:gd name="f1" fmla="val h"/>
                <a:gd name="f2" fmla="val 0"/>
                <a:gd name="f3" fmla="val 455422"/>
                <a:gd name="f4" fmla="val 204203"/>
                <a:gd name="f5" fmla="val 5054"/>
                <a:gd name="f6" fmla="val 194106"/>
                <a:gd name="f7" fmla="val 378040"/>
                <a:gd name="f8" fmla="val 11201"/>
                <a:gd name="f9" fmla="val 400875"/>
                <a:gd name="f10" fmla="val 429742"/>
                <a:gd name="f11" fmla="val 6997"/>
                <a:gd name="f12" fmla="val 442175"/>
                <a:gd name="f13" fmla="val 29108"/>
                <a:gd name="f14" fmla="val 52692"/>
                <a:gd name="f15" fmla="val 445985"/>
                <a:gd name="f16" fmla="val 82207"/>
                <a:gd name="f17" fmla="val 421944"/>
                <a:gd name="f18" fmla="val 93992"/>
                <a:gd name="f19" fmla="val 419138"/>
                <a:gd name="f20" fmla="val 95376"/>
                <a:gd name="f21" fmla="val 416001"/>
                <a:gd name="f22" fmla="val 96494"/>
                <a:gd name="f23" fmla="val 413092"/>
                <a:gd name="f24" fmla="val 97281"/>
                <a:gd name="f25" fmla="val 8305"/>
                <a:gd name="f26" fmla="val 202793"/>
                <a:gd name="f27" fmla="val 2844"/>
                <a:gd name="f28" fmla="val 196583"/>
                <a:gd name="f29" fmla="*/ f0 1 455422"/>
                <a:gd name="f30" fmla="*/ f1 1 204203"/>
                <a:gd name="f31" fmla="+- f4 0 f2"/>
                <a:gd name="f32" fmla="+- f3 0 f2"/>
                <a:gd name="f33" fmla="*/ f32 1 455422"/>
                <a:gd name="f34" fmla="*/ f31 1 204203"/>
                <a:gd name="f35" fmla="*/ 0 1 f33"/>
                <a:gd name="f36" fmla="*/ 455422 1 f33"/>
                <a:gd name="f37" fmla="*/ 0 1 f34"/>
                <a:gd name="f38" fmla="*/ 2042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5422" h="204203">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Free Form 14">
              <a:extLst>
                <a:ext uri="{FF2B5EF4-FFF2-40B4-BE49-F238E27FC236}">
                  <a16:creationId xmlns:a16="http://schemas.microsoft.com/office/drawing/2014/main" id="{EBE55C2F-2B94-D247-A3B8-91C15DB78C83}"/>
                </a:ext>
              </a:extLst>
            </p:cNvPr>
            <p:cNvSpPr/>
            <p:nvPr/>
          </p:nvSpPr>
          <p:spPr>
            <a:xfrm>
              <a:off x="1167469" y="1292257"/>
              <a:ext cx="389378" cy="95911"/>
            </a:xfrm>
            <a:custGeom>
              <a:avLst/>
              <a:gdLst>
                <a:gd name="f0" fmla="val w"/>
                <a:gd name="f1" fmla="val h"/>
                <a:gd name="f2" fmla="val 0"/>
                <a:gd name="f3" fmla="val 389382"/>
                <a:gd name="f4" fmla="val 95910"/>
                <a:gd name="f5" fmla="val 5753"/>
                <a:gd name="f6" fmla="val 31521"/>
                <a:gd name="f7" fmla="val 331990"/>
                <a:gd name="f8" fmla="val 2286"/>
                <a:gd name="f9" fmla="val 357416"/>
                <a:gd name="f10" fmla="val 381914"/>
                <a:gd name="f11" fmla="val 16916"/>
                <a:gd name="f12" fmla="val 385533"/>
                <a:gd name="f13" fmla="val 42075"/>
                <a:gd name="f14" fmla="val 68910"/>
                <a:gd name="f15" fmla="val 369874"/>
                <a:gd name="f16" fmla="val 93154"/>
                <a:gd name="f17" fmla="val 343090"/>
                <a:gd name="f18" fmla="val 95554"/>
                <a:gd name="f19" fmla="val 339077"/>
                <a:gd name="f20" fmla="val 334899"/>
                <a:gd name="f21" fmla="val 95707"/>
                <a:gd name="f22" fmla="val 331089"/>
                <a:gd name="f23" fmla="val 95084"/>
                <a:gd name="f24" fmla="val 5410"/>
                <a:gd name="f25" fmla="val 40754"/>
                <a:gd name="f26" fmla="val 39852"/>
                <a:gd name="f27" fmla="val 292"/>
                <a:gd name="f28" fmla="val 32016"/>
                <a:gd name="f29" fmla="*/ f0 1 389382"/>
                <a:gd name="f30" fmla="*/ f1 1 95910"/>
                <a:gd name="f31" fmla="+- f4 0 f2"/>
                <a:gd name="f32" fmla="+- f3 0 f2"/>
                <a:gd name="f33" fmla="*/ f32 1 389382"/>
                <a:gd name="f34" fmla="*/ f31 1 95910"/>
                <a:gd name="f35" fmla="*/ 0 1 f33"/>
                <a:gd name="f36" fmla="*/ 389382 1 f33"/>
                <a:gd name="f37" fmla="*/ 0 1 f34"/>
                <a:gd name="f38" fmla="*/ 959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89382" h="95910">
                  <a:moveTo>
                    <a:pt x="f5" y="f6"/>
                  </a:moveTo>
                  <a:lnTo>
                    <a:pt x="f7" y="f8"/>
                  </a:lnTo>
                  <a:cubicBezTo>
                    <a:pt x="f9" y="f2"/>
                    <a:pt x="f10" y="f11"/>
                    <a:pt x="f12" y="f13"/>
                  </a:cubicBezTo>
                  <a:cubicBezTo>
                    <a:pt x="f3" y="f14"/>
                    <a:pt x="f15" y="f16"/>
                    <a:pt x="f17" y="f18"/>
                  </a:cubicBezTo>
                  <a:cubicBezTo>
                    <a:pt x="f19" y="f4"/>
                    <a:pt x="f20" y="f21"/>
                    <a:pt x="f22" y="f23"/>
                  </a:cubicBezTo>
                  <a:lnTo>
                    <a:pt x="f24" y="f25"/>
                  </a:lnTo>
                  <a:cubicBezTo>
                    <a:pt x="f2" y="f26"/>
                    <a:pt x="f27"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9" name="Free Form 15">
              <a:extLst>
                <a:ext uri="{FF2B5EF4-FFF2-40B4-BE49-F238E27FC236}">
                  <a16:creationId xmlns:a16="http://schemas.microsoft.com/office/drawing/2014/main" id="{8C75F848-3388-1C4D-9FB1-E0AB31AD8D63}"/>
                </a:ext>
              </a:extLst>
            </p:cNvPr>
            <p:cNvSpPr/>
            <p:nvPr/>
          </p:nvSpPr>
          <p:spPr>
            <a:xfrm>
              <a:off x="1140220" y="1354400"/>
              <a:ext cx="334012" cy="134544"/>
            </a:xfrm>
            <a:custGeom>
              <a:avLst/>
              <a:gdLst>
                <a:gd name="f0" fmla="val w"/>
                <a:gd name="f1" fmla="val h"/>
                <a:gd name="f2" fmla="val 0"/>
                <a:gd name="f3" fmla="val 334009"/>
                <a:gd name="f4" fmla="val 134543"/>
                <a:gd name="f5" fmla="val 7442"/>
                <a:gd name="f6" fmla="val 698"/>
                <a:gd name="f7" fmla="val 288366"/>
                <a:gd name="f8" fmla="val 37363"/>
                <a:gd name="f9" fmla="val 313753"/>
                <a:gd name="f10" fmla="val 40665"/>
                <a:gd name="f11" fmla="val 62572"/>
                <a:gd name="f12" fmla="val 332016"/>
                <a:gd name="f13" fmla="val 87985"/>
                <a:gd name="f14" fmla="val 329895"/>
                <a:gd name="f15" fmla="val 115074"/>
                <a:gd name="f16" fmla="val 305460"/>
                <a:gd name="f17" fmla="val 278739"/>
                <a:gd name="f18" fmla="val 131051"/>
                <a:gd name="f19" fmla="val 274066"/>
                <a:gd name="f20" fmla="val 130441"/>
                <a:gd name="f21" fmla="val 269443"/>
                <a:gd name="f22" fmla="val 129070"/>
                <a:gd name="f23" fmla="val 265353"/>
                <a:gd name="f24" fmla="val 127241"/>
                <a:gd name="f25" fmla="val 4902"/>
                <a:gd name="f26" fmla="val 9550"/>
                <a:gd name="f27" fmla="val 7340"/>
                <a:gd name="f28" fmla="val 2108"/>
                <a:gd name="f29" fmla="*/ f0 1 334009"/>
                <a:gd name="f30" fmla="*/ f1 1 134543"/>
                <a:gd name="f31" fmla="+- f4 0 f2"/>
                <a:gd name="f32" fmla="+- f3 0 f2"/>
                <a:gd name="f33" fmla="*/ f32 1 334009"/>
                <a:gd name="f34" fmla="*/ f31 1 134543"/>
                <a:gd name="f35" fmla="*/ 0 1 f33"/>
                <a:gd name="f36" fmla="*/ 334009 1 f33"/>
                <a:gd name="f37" fmla="*/ 0 1 f34"/>
                <a:gd name="f38" fmla="*/ 13454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4009" h="13454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0" name="Free Form 16">
              <a:extLst>
                <a:ext uri="{FF2B5EF4-FFF2-40B4-BE49-F238E27FC236}">
                  <a16:creationId xmlns:a16="http://schemas.microsoft.com/office/drawing/2014/main" id="{58B3ADE1-E680-884E-ACD3-F6B0CDE056B0}"/>
                </a:ext>
              </a:extLst>
            </p:cNvPr>
            <p:cNvSpPr/>
            <p:nvPr/>
          </p:nvSpPr>
          <p:spPr>
            <a:xfrm>
              <a:off x="1107292" y="1378329"/>
              <a:ext cx="270570" cy="193139"/>
            </a:xfrm>
            <a:custGeom>
              <a:avLst/>
              <a:gdLst>
                <a:gd name="f0" fmla="val w"/>
                <a:gd name="f1" fmla="val h"/>
                <a:gd name="f2" fmla="val 0"/>
                <a:gd name="f3" fmla="val 270573"/>
                <a:gd name="f4" fmla="val 193141"/>
                <a:gd name="f5" fmla="val 8813"/>
                <a:gd name="f6" fmla="val 1993"/>
                <a:gd name="f7" fmla="val 232918"/>
                <a:gd name="f8" fmla="val 94487"/>
                <a:gd name="f9" fmla="val 256679"/>
                <a:gd name="f10" fmla="val 104279"/>
                <a:gd name="f11" fmla="val 130771"/>
                <a:gd name="f12" fmla="val 262001"/>
                <a:gd name="f13" fmla="val 154889"/>
                <a:gd name="f14" fmla="val 252844"/>
                <a:gd name="f15" fmla="val 180606"/>
                <a:gd name="f16" fmla="val 224066"/>
                <a:gd name="f17" fmla="val 199059"/>
                <a:gd name="f18" fmla="val 182829"/>
                <a:gd name="f19" fmla="val 193916"/>
                <a:gd name="f20" fmla="val 180708"/>
                <a:gd name="f21" fmla="val 189217"/>
                <a:gd name="f22" fmla="val 177647"/>
                <a:gd name="f23" fmla="val 185293"/>
                <a:gd name="f24" fmla="val 174129"/>
                <a:gd name="f25" fmla="val 3873"/>
                <a:gd name="f26" fmla="val 9740"/>
                <a:gd name="f27" fmla="val 6223"/>
                <a:gd name="f28" fmla="val 3962"/>
                <a:gd name="f29" fmla="*/ f0 1 270573"/>
                <a:gd name="f30" fmla="*/ f1 1 193141"/>
                <a:gd name="f31" fmla="+- f4 0 f2"/>
                <a:gd name="f32" fmla="+- f3 0 f2"/>
                <a:gd name="f33" fmla="*/ f32 1 270573"/>
                <a:gd name="f34" fmla="*/ f31 1 193141"/>
                <a:gd name="f35" fmla="*/ 0 1 f33"/>
                <a:gd name="f36" fmla="*/ 270573 1 f33"/>
                <a:gd name="f37" fmla="*/ 0 1 f34"/>
                <a:gd name="f38" fmla="*/ 19314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573" h="193141">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1" name="Free Form 17">
              <a:extLst>
                <a:ext uri="{FF2B5EF4-FFF2-40B4-BE49-F238E27FC236}">
                  <a16:creationId xmlns:a16="http://schemas.microsoft.com/office/drawing/2014/main" id="{F1280AF0-152D-A94A-9D67-732678EE5709}"/>
                </a:ext>
              </a:extLst>
            </p:cNvPr>
            <p:cNvSpPr/>
            <p:nvPr/>
          </p:nvSpPr>
          <p:spPr>
            <a:xfrm>
              <a:off x="1070488" y="1395136"/>
              <a:ext cx="191557" cy="232001"/>
            </a:xfrm>
            <a:custGeom>
              <a:avLst/>
              <a:gdLst>
                <a:gd name="f0" fmla="val w"/>
                <a:gd name="f1" fmla="val h"/>
                <a:gd name="f2" fmla="val 0"/>
                <a:gd name="f3" fmla="val 191554"/>
                <a:gd name="f4" fmla="val 232003"/>
                <a:gd name="f5" fmla="val 9512"/>
                <a:gd name="f6" fmla="val 3340"/>
                <a:gd name="f7" fmla="val 167424"/>
                <a:gd name="f8" fmla="val 140906"/>
                <a:gd name="f9" fmla="val 186855"/>
                <a:gd name="f10" fmla="val 157835"/>
                <a:gd name="f11" fmla="val 187515"/>
                <a:gd name="f12" fmla="val 175577"/>
                <a:gd name="f13" fmla="val 207733"/>
                <a:gd name="f14" fmla="val 158546"/>
                <a:gd name="f15" fmla="val 229298"/>
                <a:gd name="f16" fmla="val 127101"/>
                <a:gd name="f17" fmla="val 106629"/>
                <a:gd name="f18" fmla="val 214172"/>
                <a:gd name="f19" fmla="val 101739"/>
                <a:gd name="f20" fmla="val 209918"/>
                <a:gd name="f21" fmla="val 97840"/>
                <a:gd name="f22" fmla="val 204660"/>
                <a:gd name="f23" fmla="val 95135"/>
                <a:gd name="f24" fmla="val 199186"/>
                <a:gd name="f25" fmla="val 2235"/>
                <a:gd name="f26" fmla="val 8877"/>
                <a:gd name="f27" fmla="val 4317"/>
                <a:gd name="f28" fmla="val 5664"/>
                <a:gd name="f29" fmla="*/ f0 1 191554"/>
                <a:gd name="f30" fmla="*/ f1 1 232003"/>
                <a:gd name="f31" fmla="+- f4 0 f2"/>
                <a:gd name="f32" fmla="+- f3 0 f2"/>
                <a:gd name="f33" fmla="*/ f32 1 191554"/>
                <a:gd name="f34" fmla="*/ f31 1 232003"/>
                <a:gd name="f35" fmla="*/ 0 1 f33"/>
                <a:gd name="f36" fmla="*/ 191554 1 f33"/>
                <a:gd name="f37" fmla="*/ 0 1 f34"/>
                <a:gd name="f38" fmla="*/ 2320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1554" h="23200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2" name="Free Form 18">
              <a:extLst>
                <a:ext uri="{FF2B5EF4-FFF2-40B4-BE49-F238E27FC236}">
                  <a16:creationId xmlns:a16="http://schemas.microsoft.com/office/drawing/2014/main" id="{3DED1CCA-5388-6342-8C43-8D9455EBC1C5}"/>
                </a:ext>
              </a:extLst>
            </p:cNvPr>
            <p:cNvSpPr/>
            <p:nvPr/>
          </p:nvSpPr>
          <p:spPr>
            <a:xfrm>
              <a:off x="1031872" y="1404408"/>
              <a:ext cx="102906" cy="253910"/>
            </a:xfrm>
            <a:custGeom>
              <a:avLst/>
              <a:gdLst>
                <a:gd name="f0" fmla="val w"/>
                <a:gd name="f1" fmla="val h"/>
                <a:gd name="f2" fmla="val 0"/>
                <a:gd name="f3" fmla="val 102908"/>
                <a:gd name="f4" fmla="val 253911"/>
                <a:gd name="f5" fmla="val 8928"/>
                <a:gd name="f6" fmla="val 4483"/>
                <a:gd name="f7" fmla="val 91681"/>
                <a:gd name="f8" fmla="val 175755"/>
                <a:gd name="f9" fmla="val 199034"/>
                <a:gd name="f10" fmla="val 95491"/>
                <a:gd name="f11" fmla="val 228295"/>
                <a:gd name="f12" fmla="val 72732"/>
                <a:gd name="f13" fmla="val 240690"/>
                <a:gd name="f14" fmla="val 48463"/>
                <a:gd name="f15" fmla="val 18351"/>
                <a:gd name="f16" fmla="val 244068"/>
                <a:gd name="f17" fmla="val 6515"/>
                <a:gd name="f18" fmla="val 219557"/>
                <a:gd name="f19" fmla="val 3378"/>
                <a:gd name="f20" fmla="val 213093"/>
                <a:gd name="f21" fmla="val 1854"/>
                <a:gd name="f22" fmla="val 206032"/>
                <a:gd name="f23" fmla="val 1778"/>
                <a:gd name="f24" fmla="val 199301"/>
                <a:gd name="f25" fmla="val 38"/>
                <a:gd name="f26" fmla="val 6540"/>
                <a:gd name="f27" fmla="val 1574"/>
                <a:gd name="f28" fmla="val 6756"/>
                <a:gd name="f29" fmla="*/ f0 1 102908"/>
                <a:gd name="f30" fmla="*/ f1 1 253911"/>
                <a:gd name="f31" fmla="+- f4 0 f2"/>
                <a:gd name="f32" fmla="+- f3 0 f2"/>
                <a:gd name="f33" fmla="*/ f32 1 102908"/>
                <a:gd name="f34" fmla="*/ f31 1 253911"/>
                <a:gd name="f35" fmla="*/ 0 1 f33"/>
                <a:gd name="f36" fmla="*/ 102908 1 f33"/>
                <a:gd name="f37" fmla="*/ 0 1 f34"/>
                <a:gd name="f38" fmla="*/ 25391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02908" h="253911">
                  <a:moveTo>
                    <a:pt x="f5" y="f6"/>
                  </a:moveTo>
                  <a:lnTo>
                    <a:pt x="f7" y="f8"/>
                  </a:lnTo>
                  <a:cubicBezTo>
                    <a:pt x="f3" y="f9"/>
                    <a:pt x="f10" y="f11"/>
                    <a:pt x="f12" y="f13"/>
                  </a:cubicBezTo>
                  <a:cubicBezTo>
                    <a:pt x="f14" y="f4"/>
                    <a:pt x="f15" y="f16"/>
                    <a:pt x="f17" y="f18"/>
                  </a:cubicBezTo>
                  <a:cubicBezTo>
                    <a:pt x="f19" y="f20"/>
                    <a:pt x="f21" y="f22"/>
                    <a:pt x="f23" y="f24"/>
                  </a:cubicBezTo>
                  <a:lnTo>
                    <a:pt x="f25" y="f26"/>
                  </a:lnTo>
                  <a:cubicBezTo>
                    <a:pt x="f2" y="f27"/>
                    <a:pt x="f28" y="f2"/>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3" name="Free Form 19">
              <a:extLst>
                <a:ext uri="{FF2B5EF4-FFF2-40B4-BE49-F238E27FC236}">
                  <a16:creationId xmlns:a16="http://schemas.microsoft.com/office/drawing/2014/main" id="{BFDF625A-7A94-C948-8681-41BB6D141739}"/>
                </a:ext>
              </a:extLst>
            </p:cNvPr>
            <p:cNvSpPr/>
            <p:nvPr/>
          </p:nvSpPr>
          <p:spPr>
            <a:xfrm>
              <a:off x="902110" y="1404408"/>
              <a:ext cx="97831" cy="247729"/>
            </a:xfrm>
            <a:custGeom>
              <a:avLst/>
              <a:gdLst>
                <a:gd name="f0" fmla="val w"/>
                <a:gd name="f1" fmla="val h"/>
                <a:gd name="f2" fmla="val 0"/>
                <a:gd name="f3" fmla="val 97828"/>
                <a:gd name="f4" fmla="val 247726"/>
                <a:gd name="f5" fmla="val 97790"/>
                <a:gd name="f6" fmla="val 6540"/>
                <a:gd name="f7" fmla="val 96075"/>
                <a:gd name="f8" fmla="val 196595"/>
                <a:gd name="f9" fmla="val 95846"/>
                <a:gd name="f10" fmla="val 222440"/>
                <a:gd name="f11" fmla="val 76212"/>
                <a:gd name="f12" fmla="val 245414"/>
                <a:gd name="f13" fmla="val 50304"/>
                <a:gd name="f14" fmla="val 246532"/>
                <a:gd name="f15" fmla="val 22656"/>
                <a:gd name="f16" fmla="val 225640"/>
                <a:gd name="f17" fmla="val 241"/>
                <a:gd name="f18" fmla="val 198450"/>
                <a:gd name="f19" fmla="val 304"/>
                <a:gd name="f20" fmla="val 191262"/>
                <a:gd name="f21" fmla="val 2070"/>
                <a:gd name="f22" fmla="val 184276"/>
                <a:gd name="f23" fmla="val 4978"/>
                <a:gd name="f24" fmla="val 178193"/>
                <a:gd name="f25" fmla="val 88900"/>
                <a:gd name="f26" fmla="val 4483"/>
                <a:gd name="f27" fmla="val 91071"/>
                <a:gd name="f28" fmla="val 1562"/>
                <a:gd name="f29" fmla="*/ f0 1 97828"/>
                <a:gd name="f30" fmla="*/ f1 1 247726"/>
                <a:gd name="f31" fmla="+- f4 0 f2"/>
                <a:gd name="f32" fmla="+- f3 0 f2"/>
                <a:gd name="f33" fmla="*/ f32 1 97828"/>
                <a:gd name="f34" fmla="*/ f31 1 247726"/>
                <a:gd name="f35" fmla="*/ 0 1 f33"/>
                <a:gd name="f36" fmla="*/ 97828 1 f33"/>
                <a:gd name="f37" fmla="*/ 0 1 f34"/>
                <a:gd name="f38" fmla="*/ 2477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97828" h="247726">
                  <a:moveTo>
                    <a:pt x="f5" y="f6"/>
                  </a:moveTo>
                  <a:lnTo>
                    <a:pt x="f7" y="f8"/>
                  </a:lnTo>
                  <a:cubicBezTo>
                    <a:pt x="f9" y="f10"/>
                    <a:pt x="f11" y="f12"/>
                    <a:pt x="f13" y="f14"/>
                  </a:cubicBezTo>
                  <a:cubicBezTo>
                    <a:pt x="f15" y="f4"/>
                    <a:pt x="f2" y="f16"/>
                    <a:pt x="f17" y="f18"/>
                  </a:cubicBezTo>
                  <a:cubicBezTo>
                    <a:pt x="f19" y="f20"/>
                    <a:pt x="f21" y="f22"/>
                    <a:pt x="f23" y="f24"/>
                  </a:cubicBezTo>
                  <a:lnTo>
                    <a:pt x="f25" y="f26"/>
                  </a:lnTo>
                  <a:cubicBezTo>
                    <a:pt x="f27" y="f2"/>
                    <a:pt x="f3"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4" name="Free Form 20">
              <a:extLst>
                <a:ext uri="{FF2B5EF4-FFF2-40B4-BE49-F238E27FC236}">
                  <a16:creationId xmlns:a16="http://schemas.microsoft.com/office/drawing/2014/main" id="{2CB22FB5-17C5-924F-B350-8A4C1A875C9F}"/>
                </a:ext>
              </a:extLst>
            </p:cNvPr>
            <p:cNvSpPr/>
            <p:nvPr/>
          </p:nvSpPr>
          <p:spPr>
            <a:xfrm>
              <a:off x="768480" y="1395136"/>
              <a:ext cx="192837" cy="232221"/>
            </a:xfrm>
            <a:custGeom>
              <a:avLst/>
              <a:gdLst>
                <a:gd name="f0" fmla="val w"/>
                <a:gd name="f1" fmla="val h"/>
                <a:gd name="f2" fmla="val 0"/>
                <a:gd name="f3" fmla="val 192836"/>
                <a:gd name="f4" fmla="val 232219"/>
                <a:gd name="f5" fmla="val 190601"/>
                <a:gd name="f6" fmla="val 8877"/>
                <a:gd name="f7" fmla="val 98869"/>
                <a:gd name="f8" fmla="val 196773"/>
                <a:gd name="f9" fmla="val 87591"/>
                <a:gd name="f10" fmla="val 219913"/>
                <a:gd name="f11" fmla="val 60070"/>
                <a:gd name="f12" fmla="val 36283"/>
                <a:gd name="f13" fmla="val 222199"/>
                <a:gd name="f14" fmla="val 10909"/>
                <a:gd name="f15" fmla="val 211518"/>
                <a:gd name="f16" fmla="val 182003"/>
                <a:gd name="f17" fmla="val 11899"/>
                <a:gd name="f18" fmla="val 157645"/>
                <a:gd name="f19" fmla="val 14731"/>
                <a:gd name="f20" fmla="val 151828"/>
                <a:gd name="f21" fmla="val 18808"/>
                <a:gd name="f22" fmla="val 146697"/>
                <a:gd name="f23" fmla="val 23380"/>
                <a:gd name="f24" fmla="val 142671"/>
                <a:gd name="f25" fmla="val 183324"/>
                <a:gd name="f26" fmla="val 3340"/>
                <a:gd name="f27" fmla="val 187159"/>
                <a:gd name="f28" fmla="val 4318"/>
                <a:gd name="f29" fmla="*/ f0 1 192836"/>
                <a:gd name="f30" fmla="*/ f1 1 232219"/>
                <a:gd name="f31" fmla="+- f4 0 f2"/>
                <a:gd name="f32" fmla="+- f3 0 f2"/>
                <a:gd name="f33" fmla="*/ f32 1 192836"/>
                <a:gd name="f34" fmla="*/ f31 1 232219"/>
                <a:gd name="f35" fmla="*/ 0 1 f33"/>
                <a:gd name="f36" fmla="*/ 192836 1 f33"/>
                <a:gd name="f37" fmla="*/ 0 1 f34"/>
                <a:gd name="f38" fmla="*/ 23221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2836" h="232219">
                  <a:moveTo>
                    <a:pt x="f5" y="f6"/>
                  </a:moveTo>
                  <a:lnTo>
                    <a:pt x="f7" y="f8"/>
                  </a:lnTo>
                  <a:cubicBezTo>
                    <a:pt x="f9" y="f10"/>
                    <a:pt x="f11" y="f4"/>
                    <a:pt x="f12" y="f13"/>
                  </a:cubicBezTo>
                  <a:cubicBezTo>
                    <a:pt x="f14" y="f15"/>
                    <a:pt x="f2" y="f16"/>
                    <a:pt x="f17" y="f18"/>
                  </a:cubicBezTo>
                  <a:cubicBezTo>
                    <a:pt x="f19" y="f20"/>
                    <a:pt x="f21" y="f22"/>
                    <a:pt x="f23" y="f24"/>
                  </a:cubicBezTo>
                  <a:lnTo>
                    <a:pt x="f25" y="f26"/>
                  </a:lnTo>
                  <a:cubicBezTo>
                    <a:pt x="f27" y="f2"/>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5" name="Free Form 21">
              <a:extLst>
                <a:ext uri="{FF2B5EF4-FFF2-40B4-BE49-F238E27FC236}">
                  <a16:creationId xmlns:a16="http://schemas.microsoft.com/office/drawing/2014/main" id="{D85B9DA9-96D7-2B44-934E-E4A11F77D924}"/>
                </a:ext>
              </a:extLst>
            </p:cNvPr>
            <p:cNvSpPr/>
            <p:nvPr/>
          </p:nvSpPr>
          <p:spPr>
            <a:xfrm>
              <a:off x="654454" y="1378329"/>
              <a:ext cx="270068" cy="190816"/>
            </a:xfrm>
            <a:custGeom>
              <a:avLst/>
              <a:gdLst>
                <a:gd name="f0" fmla="val w"/>
                <a:gd name="f1" fmla="val h"/>
                <a:gd name="f2" fmla="val 0"/>
                <a:gd name="f3" fmla="val 270065"/>
                <a:gd name="f4" fmla="val 190817"/>
                <a:gd name="f5" fmla="val 266192"/>
                <a:gd name="f6" fmla="val 9740"/>
                <a:gd name="f7" fmla="val 86740"/>
                <a:gd name="f8" fmla="val 172326"/>
                <a:gd name="f9" fmla="val 67729"/>
                <a:gd name="f10" fmla="val 189547"/>
                <a:gd name="f11" fmla="val 37744"/>
                <a:gd name="f12" fmla="val 19481"/>
                <a:gd name="f13" fmla="val 172808"/>
                <a:gd name="f14" fmla="val 153619"/>
                <a:gd name="f15" fmla="val 863"/>
                <a:gd name="f16" fmla="val 122351"/>
                <a:gd name="f17" fmla="val 20878"/>
                <a:gd name="f18" fmla="val 104216"/>
                <a:gd name="f19" fmla="val 25006"/>
                <a:gd name="f20" fmla="val 100482"/>
                <a:gd name="f21" fmla="val 29794"/>
                <a:gd name="f22" fmla="val 97536"/>
                <a:gd name="f23" fmla="val 34658"/>
                <a:gd name="f24" fmla="val 95503"/>
                <a:gd name="f25" fmla="val 261239"/>
                <a:gd name="f26" fmla="val 1993"/>
                <a:gd name="f27" fmla="val 266090"/>
                <a:gd name="f28" fmla="val 6223"/>
                <a:gd name="f29" fmla="*/ f0 1 270065"/>
                <a:gd name="f30" fmla="*/ f1 1 190817"/>
                <a:gd name="f31" fmla="+- f4 0 f2"/>
                <a:gd name="f32" fmla="+- f3 0 f2"/>
                <a:gd name="f33" fmla="*/ f32 1 270065"/>
                <a:gd name="f34" fmla="*/ f31 1 190817"/>
                <a:gd name="f35" fmla="*/ 0 1 f33"/>
                <a:gd name="f36" fmla="*/ 270065 1 f33"/>
                <a:gd name="f37" fmla="*/ 0 1 f34"/>
                <a:gd name="f38" fmla="*/ 19081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065" h="190817">
                  <a:moveTo>
                    <a:pt x="f5" y="f6"/>
                  </a:moveTo>
                  <a:lnTo>
                    <a:pt x="f7" y="f8"/>
                  </a:lnTo>
                  <a:cubicBezTo>
                    <a:pt x="f9" y="f10"/>
                    <a:pt x="f11" y="f4"/>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6" name="Free Form 22">
              <a:extLst>
                <a:ext uri="{FF2B5EF4-FFF2-40B4-BE49-F238E27FC236}">
                  <a16:creationId xmlns:a16="http://schemas.microsoft.com/office/drawing/2014/main" id="{0339A200-D421-8C40-A7B3-64AF7A68C532}"/>
                </a:ext>
              </a:extLst>
            </p:cNvPr>
            <p:cNvSpPr/>
            <p:nvPr/>
          </p:nvSpPr>
          <p:spPr>
            <a:xfrm>
              <a:off x="552206" y="1354400"/>
              <a:ext cx="339379" cy="136675"/>
            </a:xfrm>
            <a:custGeom>
              <a:avLst/>
              <a:gdLst>
                <a:gd name="f0" fmla="val w"/>
                <a:gd name="f1" fmla="val h"/>
                <a:gd name="f2" fmla="val 0"/>
                <a:gd name="f3" fmla="val 339382"/>
                <a:gd name="f4" fmla="val 136677"/>
                <a:gd name="f5" fmla="val 334479"/>
                <a:gd name="f6" fmla="val 9550"/>
                <a:gd name="f7" fmla="val 76466"/>
                <a:gd name="f8" fmla="val 126136"/>
                <a:gd name="f9" fmla="val 53162"/>
                <a:gd name="f10" fmla="val 24345"/>
                <a:gd name="f11" fmla="val 128739"/>
                <a:gd name="f12" fmla="val 12560"/>
                <a:gd name="f13" fmla="val 106108"/>
                <a:gd name="f14" fmla="val 81978"/>
                <a:gd name="f15" fmla="val 10426"/>
                <a:gd name="f16" fmla="val 52603"/>
                <a:gd name="f17" fmla="val 34963"/>
                <a:gd name="f18" fmla="val 41516"/>
                <a:gd name="f19" fmla="val 39255"/>
                <a:gd name="f20" fmla="val 39573"/>
                <a:gd name="f21" fmla="val 43916"/>
                <a:gd name="f22" fmla="val 38303"/>
                <a:gd name="f23" fmla="val 48361"/>
                <a:gd name="f24" fmla="val 37706"/>
                <a:gd name="f25" fmla="val 331939"/>
                <a:gd name="f26" fmla="val 698"/>
                <a:gd name="f27" fmla="val 337273"/>
                <a:gd name="f28" fmla="val 7340"/>
                <a:gd name="f29" fmla="*/ f0 1 339382"/>
                <a:gd name="f30" fmla="*/ f1 1 136677"/>
                <a:gd name="f31" fmla="+- f4 0 f2"/>
                <a:gd name="f32" fmla="+- f3 0 f2"/>
                <a:gd name="f33" fmla="*/ f32 1 339382"/>
                <a:gd name="f34" fmla="*/ f31 1 136677"/>
                <a:gd name="f35" fmla="*/ 0 1 f33"/>
                <a:gd name="f36" fmla="*/ 339382 1 f33"/>
                <a:gd name="f37" fmla="*/ 0 1 f34"/>
                <a:gd name="f38" fmla="*/ 13667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9382" h="136677">
                  <a:moveTo>
                    <a:pt x="f5" y="f6"/>
                  </a:moveTo>
                  <a:lnTo>
                    <a:pt x="f7" y="f8"/>
                  </a:lnTo>
                  <a:cubicBezTo>
                    <a:pt x="f9" y="f4"/>
                    <a:pt x="f10" y="f11"/>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7" name="Free Form 23">
              <a:extLst>
                <a:ext uri="{FF2B5EF4-FFF2-40B4-BE49-F238E27FC236}">
                  <a16:creationId xmlns:a16="http://schemas.microsoft.com/office/drawing/2014/main" id="{746BF8C7-41CD-964A-A5D1-F35789551B96}"/>
                </a:ext>
              </a:extLst>
            </p:cNvPr>
            <p:cNvSpPr/>
            <p:nvPr/>
          </p:nvSpPr>
          <p:spPr>
            <a:xfrm>
              <a:off x="473549" y="1293976"/>
              <a:ext cx="390787" cy="97127"/>
            </a:xfrm>
            <a:custGeom>
              <a:avLst/>
              <a:gdLst>
                <a:gd name="f0" fmla="val w"/>
                <a:gd name="f1" fmla="val h"/>
                <a:gd name="f2" fmla="val 0"/>
                <a:gd name="f3" fmla="val 390791"/>
                <a:gd name="f4" fmla="val 97129"/>
                <a:gd name="f5" fmla="val 385381"/>
                <a:gd name="f6" fmla="val 39027"/>
                <a:gd name="f7" fmla="val 62331"/>
                <a:gd name="f8" fmla="val 92925"/>
                <a:gd name="f9" fmla="val 37160"/>
                <a:gd name="f10" fmla="val 11442"/>
                <a:gd name="f11" fmla="val 82130"/>
                <a:gd name="f12" fmla="val 5905"/>
                <a:gd name="f13" fmla="val 57302"/>
                <a:gd name="f14" fmla="val 30835"/>
                <a:gd name="f15" fmla="val 17614"/>
                <a:gd name="f16" fmla="val 5194"/>
                <a:gd name="f17" fmla="val 44119"/>
                <a:gd name="f18" fmla="val 774"/>
                <a:gd name="f19" fmla="val 48094"/>
                <a:gd name="f20" fmla="val 114"/>
                <a:gd name="f21" fmla="val 52285"/>
                <a:gd name="f22" fmla="val 56134"/>
                <a:gd name="f23" fmla="val 317"/>
                <a:gd name="f24" fmla="val 385038"/>
                <a:gd name="f25" fmla="val 29794"/>
                <a:gd name="f26" fmla="val 390486"/>
                <a:gd name="f27" fmla="val 30289"/>
                <a:gd name="f28" fmla="val 38125"/>
                <a:gd name="f29" fmla="*/ f0 1 390791"/>
                <a:gd name="f30" fmla="*/ f1 1 97129"/>
                <a:gd name="f31" fmla="+- f4 0 f2"/>
                <a:gd name="f32" fmla="+- f3 0 f2"/>
                <a:gd name="f33" fmla="*/ f32 1 390791"/>
                <a:gd name="f34" fmla="*/ f31 1 97129"/>
                <a:gd name="f35" fmla="*/ 0 1 f33"/>
                <a:gd name="f36" fmla="*/ 390791 1 f33"/>
                <a:gd name="f37" fmla="*/ 0 1 f34"/>
                <a:gd name="f38" fmla="*/ 9712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90791" h="97129">
                  <a:moveTo>
                    <a:pt x="f5" y="f6"/>
                  </a:moveTo>
                  <a:lnTo>
                    <a:pt x="f7" y="f8"/>
                  </a:lnTo>
                  <a:cubicBezTo>
                    <a:pt x="f9" y="f4"/>
                    <a:pt x="f10" y="f11"/>
                    <a:pt x="f12" y="f13"/>
                  </a:cubicBezTo>
                  <a:cubicBezTo>
                    <a:pt x="f2" y="f14"/>
                    <a:pt x="f15" y="f16"/>
                    <a:pt x="f17" y="f18"/>
                  </a:cubicBezTo>
                  <a:cubicBezTo>
                    <a:pt x="f19" y="f20"/>
                    <a:pt x="f21" y="f2"/>
                    <a:pt x="f22" y="f23"/>
                  </a:cubicBezTo>
                  <a:lnTo>
                    <a:pt x="f24" y="f25"/>
                  </a:lnTo>
                  <a:cubicBezTo>
                    <a:pt x="f26" y="f27"/>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8" name="Free Form 24">
              <a:extLst>
                <a:ext uri="{FF2B5EF4-FFF2-40B4-BE49-F238E27FC236}">
                  <a16:creationId xmlns:a16="http://schemas.microsoft.com/office/drawing/2014/main" id="{FD91D33E-7FFF-434C-B4BF-15DA653C264A}"/>
                </a:ext>
              </a:extLst>
            </p:cNvPr>
            <p:cNvSpPr/>
            <p:nvPr/>
          </p:nvSpPr>
          <p:spPr>
            <a:xfrm>
              <a:off x="382712" y="1054358"/>
              <a:ext cx="452371" cy="204231"/>
            </a:xfrm>
            <a:custGeom>
              <a:avLst/>
              <a:gdLst>
                <a:gd name="f0" fmla="val w"/>
                <a:gd name="f1" fmla="val h"/>
                <a:gd name="f2" fmla="val 0"/>
                <a:gd name="f3" fmla="val 452373"/>
                <a:gd name="f4" fmla="val 204228"/>
                <a:gd name="f5" fmla="val 444068"/>
                <a:gd name="f6" fmla="val 202806"/>
                <a:gd name="f7" fmla="val 41859"/>
                <a:gd name="f8" fmla="val 97967"/>
                <a:gd name="f9" fmla="val 17246"/>
                <a:gd name="f10" fmla="val 91554"/>
                <a:gd name="f11" fmla="val 67449"/>
                <a:gd name="f12" fmla="val 5143"/>
                <a:gd name="f13" fmla="val 42633"/>
                <a:gd name="f14" fmla="val 10629"/>
                <a:gd name="f15" fmla="val 16167"/>
                <a:gd name="f16" fmla="val 37160"/>
                <a:gd name="f17" fmla="val 63080"/>
                <a:gd name="f18" fmla="val 6756"/>
                <a:gd name="f19" fmla="val 66103"/>
                <a:gd name="f20" fmla="val 7543"/>
                <a:gd name="f21" fmla="val 69215"/>
                <a:gd name="f22" fmla="val 8737"/>
                <a:gd name="f23" fmla="val 71945"/>
                <a:gd name="f24" fmla="val 10045"/>
                <a:gd name="f25" fmla="val 447319"/>
                <a:gd name="f26" fmla="val 194119"/>
                <a:gd name="f27" fmla="val 196608"/>
                <a:gd name="f28" fmla="val 449529"/>
                <a:gd name="f29" fmla="*/ f0 1 452373"/>
                <a:gd name="f30" fmla="*/ f1 1 204228"/>
                <a:gd name="f31" fmla="+- f4 0 f2"/>
                <a:gd name="f32" fmla="+- f3 0 f2"/>
                <a:gd name="f33" fmla="*/ f32 1 452373"/>
                <a:gd name="f34" fmla="*/ f31 1 204228"/>
                <a:gd name="f35" fmla="*/ 0 1 f33"/>
                <a:gd name="f36" fmla="*/ 452373 1 f33"/>
                <a:gd name="f37" fmla="*/ 0 1 f34"/>
                <a:gd name="f38" fmla="*/ 204228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2373" h="204228">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9" name="Free Form 25">
              <a:extLst>
                <a:ext uri="{FF2B5EF4-FFF2-40B4-BE49-F238E27FC236}">
                  <a16:creationId xmlns:a16="http://schemas.microsoft.com/office/drawing/2014/main" id="{C54AF5C6-61DD-F546-AC9A-E3F70BCF38CE}"/>
                </a:ext>
              </a:extLst>
            </p:cNvPr>
            <p:cNvSpPr/>
            <p:nvPr/>
          </p:nvSpPr>
          <p:spPr>
            <a:xfrm>
              <a:off x="374675" y="926378"/>
              <a:ext cx="458443" cy="291977"/>
            </a:xfrm>
            <a:custGeom>
              <a:avLst/>
              <a:gdLst>
                <a:gd name="f0" fmla="val w"/>
                <a:gd name="f1" fmla="val h"/>
                <a:gd name="f2" fmla="val 0"/>
                <a:gd name="f3" fmla="val 458444"/>
                <a:gd name="f4" fmla="val 291973"/>
                <a:gd name="f5" fmla="val 449122"/>
                <a:gd name="f6" fmla="val 289572"/>
                <a:gd name="f7" fmla="val 35610"/>
                <a:gd name="f8" fmla="val 97116"/>
                <a:gd name="f9" fmla="val 12585"/>
                <a:gd name="f10" fmla="val 86398"/>
                <a:gd name="f11" fmla="val 59626"/>
                <a:gd name="f12" fmla="val 9550"/>
                <a:gd name="f13" fmla="val 36156"/>
                <a:gd name="f14" fmla="val 19723"/>
                <a:gd name="f15" fmla="val 11125"/>
                <a:gd name="f16" fmla="val 48717"/>
                <a:gd name="f17" fmla="val 72974"/>
                <a:gd name="f18" fmla="val 11290"/>
                <a:gd name="f19" fmla="val 75539"/>
                <a:gd name="f20" fmla="val 12484"/>
                <a:gd name="f21" fmla="val 78155"/>
                <a:gd name="f22" fmla="val 14046"/>
                <a:gd name="f23" fmla="val 80403"/>
                <a:gd name="f24" fmla="val 15608"/>
                <a:gd name="f25" fmla="val 453821"/>
                <a:gd name="f26" fmla="val 281571"/>
                <a:gd name="f27" fmla="val 284861"/>
                <a:gd name="f28" fmla="val 454279"/>
                <a:gd name="f29" fmla="*/ f0 1 458444"/>
                <a:gd name="f30" fmla="*/ f1 1 291973"/>
                <a:gd name="f31" fmla="+- f4 0 f2"/>
                <a:gd name="f32" fmla="+- f3 0 f2"/>
                <a:gd name="f33" fmla="*/ f32 1 458444"/>
                <a:gd name="f34" fmla="*/ f31 1 291973"/>
                <a:gd name="f35" fmla="*/ 0 1 f33"/>
                <a:gd name="f36" fmla="*/ 458444 1 f33"/>
                <a:gd name="f37" fmla="*/ 0 1 f34"/>
                <a:gd name="f38" fmla="*/ 29197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444" h="29197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0" name="Free Form 26">
              <a:extLst>
                <a:ext uri="{FF2B5EF4-FFF2-40B4-BE49-F238E27FC236}">
                  <a16:creationId xmlns:a16="http://schemas.microsoft.com/office/drawing/2014/main" id="{88A9B2D0-3BFF-6641-AFCD-4E67942E3A73}"/>
                </a:ext>
              </a:extLst>
            </p:cNvPr>
            <p:cNvSpPr/>
            <p:nvPr/>
          </p:nvSpPr>
          <p:spPr>
            <a:xfrm>
              <a:off x="395587" y="801718"/>
              <a:ext cx="444242" cy="376659"/>
            </a:xfrm>
            <a:custGeom>
              <a:avLst/>
              <a:gdLst>
                <a:gd name="f0" fmla="val w"/>
                <a:gd name="f1" fmla="val h"/>
                <a:gd name="f2" fmla="val 0"/>
                <a:gd name="f3" fmla="val 444246"/>
                <a:gd name="f4" fmla="val 376656"/>
                <a:gd name="f5" fmla="val 434213"/>
                <a:gd name="f6" fmla="val 373405"/>
                <a:gd name="f7" fmla="val 28740"/>
                <a:gd name="f8" fmla="val 93472"/>
                <a:gd name="f9" fmla="val 7873"/>
                <a:gd name="f10" fmla="val 79057"/>
                <a:gd name="f11" fmla="val 50571"/>
                <a:gd name="f12" fmla="val 13347"/>
                <a:gd name="f13" fmla="val 29057"/>
                <a:gd name="f14" fmla="val 27597"/>
                <a:gd name="f15" fmla="val 6108"/>
                <a:gd name="f16" fmla="val 58051"/>
                <a:gd name="f17" fmla="val 80022"/>
                <a:gd name="f18" fmla="val 15163"/>
                <a:gd name="f19" fmla="val 82181"/>
                <a:gd name="f20" fmla="val 16649"/>
                <a:gd name="f21" fmla="val 84353"/>
                <a:gd name="f22" fmla="val 18465"/>
                <a:gd name="f23" fmla="val 86169"/>
                <a:gd name="f24" fmla="val 20218"/>
                <a:gd name="f25" fmla="val 440156"/>
                <a:gd name="f26" fmla="val 366255"/>
                <a:gd name="f27" fmla="val 370243"/>
                <a:gd name="f28" fmla="val 438924"/>
                <a:gd name="f29" fmla="*/ f0 1 444246"/>
                <a:gd name="f30" fmla="*/ f1 1 376656"/>
                <a:gd name="f31" fmla="+- f4 0 f2"/>
                <a:gd name="f32" fmla="+- f3 0 f2"/>
                <a:gd name="f33" fmla="*/ f32 1 444246"/>
                <a:gd name="f34" fmla="*/ f31 1 376656"/>
                <a:gd name="f35" fmla="*/ 0 1 f33"/>
                <a:gd name="f36" fmla="*/ 444246 1 f33"/>
                <a:gd name="f37" fmla="*/ 0 1 f34"/>
                <a:gd name="f38" fmla="*/ 37665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4246" h="376656">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1" name="Free Form 27">
              <a:extLst>
                <a:ext uri="{FF2B5EF4-FFF2-40B4-BE49-F238E27FC236}">
                  <a16:creationId xmlns:a16="http://schemas.microsoft.com/office/drawing/2014/main" id="{13CEB9EA-A93A-0345-B51B-9A20A314E1CB}"/>
                </a:ext>
              </a:extLst>
            </p:cNvPr>
            <p:cNvSpPr/>
            <p:nvPr/>
          </p:nvSpPr>
          <p:spPr>
            <a:xfrm>
              <a:off x="444188" y="685845"/>
              <a:ext cx="410721" cy="454721"/>
            </a:xfrm>
            <a:custGeom>
              <a:avLst/>
              <a:gdLst>
                <a:gd name="f0" fmla="val w"/>
                <a:gd name="f1" fmla="val h"/>
                <a:gd name="f2" fmla="val 0"/>
                <a:gd name="f3" fmla="val 410718"/>
                <a:gd name="f4" fmla="val 454723"/>
                <a:gd name="f5" fmla="val 400278"/>
                <a:gd name="f6" fmla="val 450748"/>
                <a:gd name="f7" fmla="val 21513"/>
                <a:gd name="f8" fmla="val 87591"/>
                <a:gd name="f9" fmla="val 3213"/>
                <a:gd name="f10" fmla="val 70053"/>
                <a:gd name="f11" fmla="val 40678"/>
                <a:gd name="f12" fmla="val 16637"/>
                <a:gd name="f13" fmla="val 21577"/>
                <a:gd name="f14" fmla="val 34378"/>
                <a:gd name="f15" fmla="val 1193"/>
                <a:gd name="f16" fmla="val 65405"/>
                <a:gd name="f17" fmla="val 84658"/>
                <a:gd name="f18" fmla="val 18465"/>
                <a:gd name="f19" fmla="val 86423"/>
                <a:gd name="f20" fmla="val 20154"/>
                <a:gd name="f21" fmla="val 88176"/>
                <a:gd name="f22" fmla="val 22161"/>
                <a:gd name="f23" fmla="val 89611"/>
                <a:gd name="f24" fmla="val 24028"/>
                <a:gd name="f25" fmla="val 407263"/>
                <a:gd name="f26" fmla="val 444601"/>
                <a:gd name="f27" fmla="val 449173"/>
                <a:gd name="f28" fmla="val 404431"/>
                <a:gd name="f29" fmla="*/ f0 1 410718"/>
                <a:gd name="f30" fmla="*/ f1 1 454723"/>
                <a:gd name="f31" fmla="+- f4 0 f2"/>
                <a:gd name="f32" fmla="+- f3 0 f2"/>
                <a:gd name="f33" fmla="*/ f32 1 410718"/>
                <a:gd name="f34" fmla="*/ f31 1 454723"/>
                <a:gd name="f35" fmla="*/ 0 1 f33"/>
                <a:gd name="f36" fmla="*/ 410718 1 f33"/>
                <a:gd name="f37" fmla="*/ 0 1 f34"/>
                <a:gd name="f38" fmla="*/ 45472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0718" h="45472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2" name="Free Form 28">
              <a:extLst>
                <a:ext uri="{FF2B5EF4-FFF2-40B4-BE49-F238E27FC236}">
                  <a16:creationId xmlns:a16="http://schemas.microsoft.com/office/drawing/2014/main" id="{2205D686-7FDA-8341-A4A1-340C35DE5E90}"/>
                </a:ext>
              </a:extLst>
            </p:cNvPr>
            <p:cNvSpPr/>
            <p:nvPr/>
          </p:nvSpPr>
          <p:spPr>
            <a:xfrm>
              <a:off x="516809" y="580442"/>
              <a:ext cx="360886" cy="526273"/>
            </a:xfrm>
            <a:custGeom>
              <a:avLst/>
              <a:gdLst>
                <a:gd name="f0" fmla="val w"/>
                <a:gd name="f1" fmla="val h"/>
                <a:gd name="f2" fmla="val 0"/>
                <a:gd name="f3" fmla="val 360883"/>
                <a:gd name="f4" fmla="val 526275"/>
                <a:gd name="f5" fmla="val 350291"/>
                <a:gd name="f6" fmla="val 521703"/>
                <a:gd name="f7" fmla="val 15367"/>
                <a:gd name="f8" fmla="val 83388"/>
                <a:gd name="f9" fmla="val 63271"/>
                <a:gd name="f10" fmla="val 1333"/>
                <a:gd name="f11" fmla="val 33782"/>
                <a:gd name="f12" fmla="val 20713"/>
                <a:gd name="f13" fmla="val 17424"/>
                <a:gd name="f14" fmla="val 41376"/>
                <a:gd name="f15" fmla="val 72212"/>
                <a:gd name="f16" fmla="val 3556"/>
                <a:gd name="f17" fmla="val 88392"/>
                <a:gd name="f18" fmla="val 24739"/>
                <a:gd name="f19" fmla="val 89789"/>
                <a:gd name="f20" fmla="val 26581"/>
                <a:gd name="f21" fmla="val 91160"/>
                <a:gd name="f22" fmla="val 28714"/>
                <a:gd name="f23" fmla="val 92252"/>
                <a:gd name="f24" fmla="val 30683"/>
                <a:gd name="f25" fmla="val 358114"/>
                <a:gd name="f26" fmla="val 516661"/>
                <a:gd name="f27" fmla="val 353783"/>
                <a:gd name="f28" fmla="*/ f0 1 360883"/>
                <a:gd name="f29" fmla="*/ f1 1 526275"/>
                <a:gd name="f30" fmla="+- f4 0 f2"/>
                <a:gd name="f31" fmla="+- f3 0 f2"/>
                <a:gd name="f32" fmla="*/ f31 1 360883"/>
                <a:gd name="f33" fmla="*/ f30 1 526275"/>
                <a:gd name="f34" fmla="*/ 0 1 f32"/>
                <a:gd name="f35" fmla="*/ 360883 1 f32"/>
                <a:gd name="f36" fmla="*/ 0 1 f33"/>
                <a:gd name="f37" fmla="*/ 526275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360883" h="52627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6"/>
                    <a:pt x="f27"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3" name="Free Form 29">
              <a:extLst>
                <a:ext uri="{FF2B5EF4-FFF2-40B4-BE49-F238E27FC236}">
                  <a16:creationId xmlns:a16="http://schemas.microsoft.com/office/drawing/2014/main" id="{31B71D66-D4AB-094D-9051-E88250D17869}"/>
                </a:ext>
              </a:extLst>
            </p:cNvPr>
            <p:cNvSpPr/>
            <p:nvPr/>
          </p:nvSpPr>
          <p:spPr>
            <a:xfrm>
              <a:off x="608240" y="492806"/>
              <a:ext cx="298871" cy="585636"/>
            </a:xfrm>
            <a:custGeom>
              <a:avLst/>
              <a:gdLst>
                <a:gd name="f0" fmla="val w"/>
                <a:gd name="f1" fmla="val h"/>
                <a:gd name="f2" fmla="val 0"/>
                <a:gd name="f3" fmla="val 298869"/>
                <a:gd name="f4" fmla="val 585635"/>
                <a:gd name="f5" fmla="val 288378"/>
                <a:gd name="f6" fmla="val 580580"/>
                <a:gd name="f7" fmla="val 12204"/>
                <a:gd name="f8" fmla="val 78600"/>
                <a:gd name="f9" fmla="val 56426"/>
                <a:gd name="f10" fmla="val 5740"/>
                <a:gd name="f11" fmla="val 27457"/>
                <a:gd name="f12" fmla="val 27330"/>
                <a:gd name="f13" fmla="val 14173"/>
                <a:gd name="f14" fmla="val 50368"/>
                <a:gd name="f15" fmla="val 80314"/>
                <a:gd name="f16" fmla="val 8077"/>
                <a:gd name="f17" fmla="val 93154"/>
                <a:gd name="f18" fmla="val 31419"/>
                <a:gd name="f19" fmla="val 94221"/>
                <a:gd name="f20" fmla="val 33362"/>
                <a:gd name="f21" fmla="val 95224"/>
                <a:gd name="f22" fmla="val 35598"/>
                <a:gd name="f23" fmla="val 95999"/>
                <a:gd name="f24" fmla="val 37617"/>
                <a:gd name="f25" fmla="val 296862"/>
                <a:gd name="f26" fmla="val 576719"/>
                <a:gd name="f27" fmla="val 582129"/>
                <a:gd name="f28" fmla="val 291160"/>
                <a:gd name="f29" fmla="*/ f0 1 298869"/>
                <a:gd name="f30" fmla="*/ f1 1 585635"/>
                <a:gd name="f31" fmla="+- f4 0 f2"/>
                <a:gd name="f32" fmla="+- f3 0 f2"/>
                <a:gd name="f33" fmla="*/ f32 1 298869"/>
                <a:gd name="f34" fmla="*/ f31 1 585635"/>
                <a:gd name="f35" fmla="*/ 0 1 f33"/>
                <a:gd name="f36" fmla="*/ 298869 1 f33"/>
                <a:gd name="f37" fmla="*/ 0 1 f34"/>
                <a:gd name="f38" fmla="*/ 58563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98869" h="58563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4" name="Free Form 30">
              <a:extLst>
                <a:ext uri="{FF2B5EF4-FFF2-40B4-BE49-F238E27FC236}">
                  <a16:creationId xmlns:a16="http://schemas.microsoft.com/office/drawing/2014/main" id="{D14F4612-E7F1-414F-A88B-EE0133B4F339}"/>
                </a:ext>
              </a:extLst>
            </p:cNvPr>
            <p:cNvSpPr/>
            <p:nvPr/>
          </p:nvSpPr>
          <p:spPr>
            <a:xfrm>
              <a:off x="717355" y="428094"/>
              <a:ext cx="224421" cy="628979"/>
            </a:xfrm>
            <a:custGeom>
              <a:avLst/>
              <a:gdLst>
                <a:gd name="f0" fmla="val w"/>
                <a:gd name="f1" fmla="val h"/>
                <a:gd name="f2" fmla="val 0"/>
                <a:gd name="f3" fmla="val 224421"/>
                <a:gd name="f4" fmla="val 628980"/>
                <a:gd name="f5" fmla="val 214236"/>
                <a:gd name="f6" fmla="val 623557"/>
                <a:gd name="f7" fmla="val 8826"/>
                <a:gd name="f8" fmla="val 72224"/>
                <a:gd name="f9" fmla="val 48526"/>
                <a:gd name="f10" fmla="val 9906"/>
                <a:gd name="f11" fmla="val 20700"/>
                <a:gd name="f12" fmla="val 33210"/>
                <a:gd name="f13" fmla="val 10680"/>
                <a:gd name="f14" fmla="val 58064"/>
                <a:gd name="f15" fmla="val 86499"/>
                <a:gd name="f16" fmla="val 12331"/>
                <a:gd name="f17" fmla="val 95796"/>
                <a:gd name="f18" fmla="val 37274"/>
                <a:gd name="f19" fmla="val 96545"/>
                <a:gd name="f20" fmla="val 39293"/>
                <a:gd name="f21" fmla="val 97205"/>
                <a:gd name="f22" fmla="val 41592"/>
                <a:gd name="f23" fmla="val 97662"/>
                <a:gd name="f24" fmla="val 43637"/>
                <a:gd name="f25" fmla="val 223189"/>
                <a:gd name="f26" fmla="val 620953"/>
                <a:gd name="f27" fmla="val 626605"/>
                <a:gd name="f28" fmla="val 216255"/>
                <a:gd name="f29" fmla="*/ f0 1 224421"/>
                <a:gd name="f30" fmla="*/ f1 1 628980"/>
                <a:gd name="f31" fmla="+- f4 0 f2"/>
                <a:gd name="f32" fmla="+- f3 0 f2"/>
                <a:gd name="f33" fmla="*/ f32 1 224421"/>
                <a:gd name="f34" fmla="*/ f31 1 628980"/>
                <a:gd name="f35" fmla="*/ 0 1 f33"/>
                <a:gd name="f36" fmla="*/ 224421 1 f33"/>
                <a:gd name="f37" fmla="*/ 0 1 f34"/>
                <a:gd name="f38" fmla="*/ 62898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421" h="628980">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5" name="Free Form 31">
              <a:extLst>
                <a:ext uri="{FF2B5EF4-FFF2-40B4-BE49-F238E27FC236}">
                  <a16:creationId xmlns:a16="http://schemas.microsoft.com/office/drawing/2014/main" id="{A9616B5B-8F40-8C4B-B40E-097386B4865A}"/>
                </a:ext>
              </a:extLst>
            </p:cNvPr>
            <p:cNvSpPr/>
            <p:nvPr/>
          </p:nvSpPr>
          <p:spPr>
            <a:xfrm>
              <a:off x="839026" y="389232"/>
              <a:ext cx="141046" cy="654353"/>
            </a:xfrm>
            <a:custGeom>
              <a:avLst/>
              <a:gdLst>
                <a:gd name="f0" fmla="val w"/>
                <a:gd name="f1" fmla="val h"/>
                <a:gd name="f2" fmla="val 0"/>
                <a:gd name="f3" fmla="val 141046"/>
                <a:gd name="f4" fmla="val 654354"/>
                <a:gd name="f5" fmla="val 131394"/>
                <a:gd name="f6" fmla="val 648690"/>
                <a:gd name="f7" fmla="val 5334"/>
                <a:gd name="f8" fmla="val 64465"/>
                <a:gd name="f9" fmla="val 39750"/>
                <a:gd name="f10" fmla="val 13804"/>
                <a:gd name="f11" fmla="val 13639"/>
                <a:gd name="f12" fmla="val 38303"/>
                <a:gd name="f13" fmla="val 7035"/>
                <a:gd name="f14" fmla="val 64439"/>
                <a:gd name="f15" fmla="val 90817"/>
                <a:gd name="f16" fmla="val 16255"/>
                <a:gd name="f17" fmla="val 96418"/>
                <a:gd name="f18" fmla="val 42265"/>
                <a:gd name="f19" fmla="val 96862"/>
                <a:gd name="f20" fmla="val 44348"/>
                <a:gd name="f21" fmla="val 97193"/>
                <a:gd name="f22" fmla="val 46672"/>
                <a:gd name="f23" fmla="val 97345"/>
                <a:gd name="f24" fmla="val 48729"/>
                <a:gd name="f25" fmla="val 140639"/>
                <a:gd name="f26" fmla="val 647382"/>
                <a:gd name="f27" fmla="val 653160"/>
                <a:gd name="f28" fmla="val 132626"/>
                <a:gd name="f29" fmla="*/ f0 1 141046"/>
                <a:gd name="f30" fmla="*/ f1 1 654354"/>
                <a:gd name="f31" fmla="+- f4 0 f2"/>
                <a:gd name="f32" fmla="+- f3 0 f2"/>
                <a:gd name="f33" fmla="*/ f32 1 141046"/>
                <a:gd name="f34" fmla="*/ f31 1 654354"/>
                <a:gd name="f35" fmla="*/ 0 1 f33"/>
                <a:gd name="f36" fmla="*/ 141046 1 f33"/>
                <a:gd name="f37" fmla="*/ 0 1 f34"/>
                <a:gd name="f38" fmla="*/ 65435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41046" h="654354">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36" name="Group 4">
            <a:extLst>
              <a:ext uri="{FF2B5EF4-FFF2-40B4-BE49-F238E27FC236}">
                <a16:creationId xmlns:a16="http://schemas.microsoft.com/office/drawing/2014/main" id="{F49FBF32-9672-1D41-B778-184B7A6B23A2}"/>
              </a:ext>
            </a:extLst>
          </p:cNvPr>
          <p:cNvGrpSpPr>
            <a:grpSpLocks noChangeAspect="1"/>
          </p:cNvGrpSpPr>
          <p:nvPr/>
        </p:nvGrpSpPr>
        <p:grpSpPr>
          <a:xfrm>
            <a:off x="374675" y="378076"/>
            <a:ext cx="1282939" cy="1280242"/>
            <a:chOff x="374675" y="378076"/>
            <a:chExt cx="1282939" cy="1280242"/>
          </a:xfrm>
        </p:grpSpPr>
        <p:sp>
          <p:nvSpPr>
            <p:cNvPr id="37" name="Free Form 5">
              <a:extLst>
                <a:ext uri="{FF2B5EF4-FFF2-40B4-BE49-F238E27FC236}">
                  <a16:creationId xmlns:a16="http://schemas.microsoft.com/office/drawing/2014/main" id="{93D43C11-C646-2946-BE20-04696373CB26}"/>
                </a:ext>
              </a:extLst>
            </p:cNvPr>
            <p:cNvSpPr/>
            <p:nvPr/>
          </p:nvSpPr>
          <p:spPr>
            <a:xfrm>
              <a:off x="967572" y="378076"/>
              <a:ext cx="95234" cy="660535"/>
            </a:xfrm>
            <a:custGeom>
              <a:avLst/>
              <a:gdLst>
                <a:gd name="f0" fmla="val w"/>
                <a:gd name="f1" fmla="val h"/>
                <a:gd name="f2" fmla="val 0"/>
                <a:gd name="f3" fmla="val 95237"/>
                <a:gd name="f4" fmla="val 660539"/>
                <a:gd name="f5" fmla="val 43662"/>
                <a:gd name="f6" fmla="val 654761"/>
                <a:gd name="f7" fmla="val 1765"/>
                <a:gd name="f8" fmla="val 55473"/>
                <a:gd name="f9" fmla="val 30264"/>
                <a:gd name="f10" fmla="val 17386"/>
                <a:gd name="f11" fmla="val 6350"/>
                <a:gd name="f12" fmla="val 42570"/>
                <a:gd name="f13" fmla="val 3276"/>
                <a:gd name="f14" fmla="val 69430"/>
                <a:gd name="f15" fmla="val 93230"/>
                <a:gd name="f16" fmla="val 19799"/>
                <a:gd name="f17" fmla="val 95084"/>
                <a:gd name="f18" fmla="val 46354"/>
                <a:gd name="f19" fmla="val 48450"/>
                <a:gd name="f20" fmla="val 95224"/>
                <a:gd name="f21" fmla="val 50787"/>
                <a:gd name="f22" fmla="val 52831"/>
                <a:gd name="f23" fmla="val 52997"/>
                <a:gd name="f24" fmla="val 52590"/>
                <a:gd name="f25" fmla="val 44068"/>
                <a:gd name="f26" fmla="*/ f0 1 95237"/>
                <a:gd name="f27" fmla="*/ f1 1 660539"/>
                <a:gd name="f28" fmla="+- f4 0 f2"/>
                <a:gd name="f29" fmla="+- f3 0 f2"/>
                <a:gd name="f30" fmla="*/ f29 1 95237"/>
                <a:gd name="f31" fmla="*/ f28 1 660539"/>
                <a:gd name="f32" fmla="*/ 0 1 f30"/>
                <a:gd name="f33" fmla="*/ 95237 1 f30"/>
                <a:gd name="f34" fmla="*/ 0 1 f31"/>
                <a:gd name="f35" fmla="*/ 660539 1 f31"/>
                <a:gd name="f36" fmla="*/ f32 f26 1"/>
                <a:gd name="f37" fmla="*/ f33 f26 1"/>
                <a:gd name="f38" fmla="*/ f35 f27 1"/>
                <a:gd name="f39" fmla="*/ f34 f27 1"/>
              </a:gdLst>
              <a:ahLst/>
              <a:cxnLst>
                <a:cxn ang="3cd4">
                  <a:pos x="hc" y="t"/>
                </a:cxn>
                <a:cxn ang="0">
                  <a:pos x="r" y="vc"/>
                </a:cxn>
                <a:cxn ang="cd4">
                  <a:pos x="hc" y="b"/>
                </a:cxn>
                <a:cxn ang="cd2">
                  <a:pos x="l" y="vc"/>
                </a:cxn>
              </a:cxnLst>
              <a:rect l="f36" t="f39" r="f37" b="f38"/>
              <a:pathLst>
                <a:path w="95237" h="660539">
                  <a:moveTo>
                    <a:pt x="f5" y="f6"/>
                  </a:moveTo>
                  <a:lnTo>
                    <a:pt x="f7" y="f8"/>
                  </a:lnTo>
                  <a:cubicBezTo>
                    <a:pt x="f2" y="f9"/>
                    <a:pt x="f10" y="f11"/>
                    <a:pt x="f12" y="f13"/>
                  </a:cubicBezTo>
                  <a:cubicBezTo>
                    <a:pt x="f14" y="f2"/>
                    <a:pt x="f15" y="f16"/>
                    <a:pt x="f17" y="f18"/>
                  </a:cubicBezTo>
                  <a:cubicBezTo>
                    <a:pt x="f3" y="f19"/>
                    <a:pt x="f20" y="f21"/>
                    <a:pt x="f17" y="f22"/>
                  </a:cubicBezTo>
                  <a:lnTo>
                    <a:pt x="f23" y="f6"/>
                  </a:lnTo>
                  <a:cubicBezTo>
                    <a:pt x="f24" y="f4"/>
                    <a:pt x="f25"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8" name="Free Form 6">
              <a:extLst>
                <a:ext uri="{FF2B5EF4-FFF2-40B4-BE49-F238E27FC236}">
                  <a16:creationId xmlns:a16="http://schemas.microsoft.com/office/drawing/2014/main" id="{86B097F6-5A17-2742-8550-F9D65392B7DE}"/>
                </a:ext>
              </a:extLst>
            </p:cNvPr>
            <p:cNvSpPr/>
            <p:nvPr/>
          </p:nvSpPr>
          <p:spPr>
            <a:xfrm>
              <a:off x="1051742" y="394152"/>
              <a:ext cx="139098" cy="649443"/>
            </a:xfrm>
            <a:custGeom>
              <a:avLst/>
              <a:gdLst>
                <a:gd name="f0" fmla="val w"/>
                <a:gd name="f1" fmla="val h"/>
                <a:gd name="f2" fmla="val 0"/>
                <a:gd name="f3" fmla="val 139103"/>
                <a:gd name="f4" fmla="val 649439"/>
                <a:gd name="f5" fmla="val 406"/>
                <a:gd name="f6" fmla="val 642467"/>
                <a:gd name="f7" fmla="val 43510"/>
                <a:gd name="f8" fmla="val 46443"/>
                <a:gd name="f9" fmla="val 45326"/>
                <a:gd name="f10" fmla="val 21234"/>
                <a:gd name="f11" fmla="val 65912"/>
                <a:gd name="f12" fmla="val 91287"/>
                <a:gd name="f13" fmla="val 495"/>
                <a:gd name="f14" fmla="val 118351"/>
                <a:gd name="f15" fmla="val 1028"/>
                <a:gd name="f16" fmla="val 23977"/>
                <a:gd name="f17" fmla="val 137198"/>
                <a:gd name="f18" fmla="val 50520"/>
                <a:gd name="f19" fmla="val 137032"/>
                <a:gd name="f20" fmla="val 52628"/>
                <a:gd name="f21" fmla="val 136677"/>
                <a:gd name="f22" fmla="val 54952"/>
                <a:gd name="f23" fmla="val 136258"/>
                <a:gd name="f24" fmla="val 56959"/>
                <a:gd name="f25" fmla="val 9651"/>
                <a:gd name="f26" fmla="val 643775"/>
                <a:gd name="f27" fmla="val 8432"/>
                <a:gd name="f28" fmla="val 648246"/>
                <a:gd name="f29" fmla="*/ f0 1 139103"/>
                <a:gd name="f30" fmla="*/ f1 1 649439"/>
                <a:gd name="f31" fmla="+- f4 0 f2"/>
                <a:gd name="f32" fmla="+- f3 0 f2"/>
                <a:gd name="f33" fmla="*/ f32 1 139103"/>
                <a:gd name="f34" fmla="*/ f31 1 649439"/>
                <a:gd name="f35" fmla="*/ 0 1 f33"/>
                <a:gd name="f36" fmla="*/ 139103 1 f33"/>
                <a:gd name="f37" fmla="*/ 0 1 f34"/>
                <a:gd name="f38" fmla="*/ 64943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9103" h="649439">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9" name="Free Form 7">
              <a:extLst>
                <a:ext uri="{FF2B5EF4-FFF2-40B4-BE49-F238E27FC236}">
                  <a16:creationId xmlns:a16="http://schemas.microsoft.com/office/drawing/2014/main" id="{FCF6A3BA-A3D9-7848-BB09-AFEB1A9DDE1F}"/>
                </a:ext>
              </a:extLst>
            </p:cNvPr>
            <p:cNvSpPr/>
            <p:nvPr/>
          </p:nvSpPr>
          <p:spPr>
            <a:xfrm>
              <a:off x="1090019" y="431468"/>
              <a:ext cx="224037" cy="625605"/>
            </a:xfrm>
            <a:custGeom>
              <a:avLst/>
              <a:gdLst>
                <a:gd name="f0" fmla="val w"/>
                <a:gd name="f1" fmla="val h"/>
                <a:gd name="f2" fmla="val 0"/>
                <a:gd name="f3" fmla="val 224040"/>
                <a:gd name="f4" fmla="val 625601"/>
                <a:gd name="f5" fmla="val 1231"/>
                <a:gd name="f6" fmla="val 617575"/>
                <a:gd name="f7" fmla="val 126199"/>
                <a:gd name="f8" fmla="val 42837"/>
                <a:gd name="f9" fmla="val 131572"/>
                <a:gd name="f10" fmla="val 18135"/>
                <a:gd name="f11" fmla="val 154952"/>
                <a:gd name="f12" fmla="val 180009"/>
                <a:gd name="f13" fmla="val 4051"/>
                <a:gd name="f14" fmla="val 206730"/>
                <a:gd name="f15" fmla="val 8369"/>
                <a:gd name="f16" fmla="val 33997"/>
                <a:gd name="f17" fmla="val 218389"/>
                <a:gd name="f18" fmla="val 60007"/>
                <a:gd name="f19" fmla="val 217919"/>
                <a:gd name="f20" fmla="val 62115"/>
                <a:gd name="f21" fmla="val 217233"/>
                <a:gd name="f22" fmla="val 64401"/>
                <a:gd name="f23" fmla="val 216509"/>
                <a:gd name="f24" fmla="val 66370"/>
                <a:gd name="f25" fmla="val 10185"/>
                <a:gd name="f26" fmla="val 620179"/>
                <a:gd name="f27" fmla="val 8166"/>
                <a:gd name="f28" fmla="val 623227"/>
                <a:gd name="f29" fmla="*/ f0 1 224040"/>
                <a:gd name="f30" fmla="*/ f1 1 625601"/>
                <a:gd name="f31" fmla="+- f4 0 f2"/>
                <a:gd name="f32" fmla="+- f3 0 f2"/>
                <a:gd name="f33" fmla="*/ f32 1 224040"/>
                <a:gd name="f34" fmla="*/ f31 1 625601"/>
                <a:gd name="f35" fmla="*/ 0 1 f33"/>
                <a:gd name="f36" fmla="*/ 224040 1 f33"/>
                <a:gd name="f37" fmla="*/ 0 1 f34"/>
                <a:gd name="f38" fmla="*/ 62560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040" h="625601">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0" name="Free Form 8">
              <a:extLst>
                <a:ext uri="{FF2B5EF4-FFF2-40B4-BE49-F238E27FC236}">
                  <a16:creationId xmlns:a16="http://schemas.microsoft.com/office/drawing/2014/main" id="{2EA5F962-AF69-E447-8FD8-2D851BC7D9B0}"/>
                </a:ext>
              </a:extLst>
            </p:cNvPr>
            <p:cNvSpPr/>
            <p:nvPr/>
          </p:nvSpPr>
          <p:spPr>
            <a:xfrm>
              <a:off x="1124693" y="494544"/>
              <a:ext cx="300078" cy="583908"/>
            </a:xfrm>
            <a:custGeom>
              <a:avLst/>
              <a:gdLst>
                <a:gd name="f0" fmla="val w"/>
                <a:gd name="f1" fmla="val h"/>
                <a:gd name="f2" fmla="val 0"/>
                <a:gd name="f3" fmla="val 300075"/>
                <a:gd name="f4" fmla="val 583907"/>
                <a:gd name="f5" fmla="val 2006"/>
                <a:gd name="f6" fmla="val 574992"/>
                <a:gd name="f7" fmla="val 201955"/>
                <a:gd name="f8" fmla="val 38353"/>
                <a:gd name="f9" fmla="val 210781"/>
                <a:gd name="f10" fmla="val 14655"/>
                <a:gd name="f11" fmla="val 236524"/>
                <a:gd name="f12" fmla="val 260743"/>
                <a:gd name="f13" fmla="val 7543"/>
                <a:gd name="f14" fmla="val 286588"/>
                <a:gd name="f15" fmla="val 15582"/>
                <a:gd name="f16" fmla="val 43408"/>
                <a:gd name="f17" fmla="val 290779"/>
                <a:gd name="f18" fmla="val 68351"/>
                <a:gd name="f19" fmla="val 290004"/>
                <a:gd name="f20" fmla="val 70434"/>
                <a:gd name="f21" fmla="val 288975"/>
                <a:gd name="f22" fmla="val 72656"/>
                <a:gd name="f23" fmla="val 287947"/>
                <a:gd name="f24" fmla="val 74548"/>
                <a:gd name="f25" fmla="val 10502"/>
                <a:gd name="f26" fmla="val 578853"/>
                <a:gd name="f27" fmla="val 7708"/>
                <a:gd name="f28" fmla="val 580402"/>
                <a:gd name="f29" fmla="*/ f0 1 300075"/>
                <a:gd name="f30" fmla="*/ f1 1 583907"/>
                <a:gd name="f31" fmla="+- f4 0 f2"/>
                <a:gd name="f32" fmla="+- f3 0 f2"/>
                <a:gd name="f33" fmla="*/ f32 1 300075"/>
                <a:gd name="f34" fmla="*/ f31 1 583907"/>
                <a:gd name="f35" fmla="*/ 0 1 f33"/>
                <a:gd name="f36" fmla="*/ 300075 1 f33"/>
                <a:gd name="f37" fmla="*/ 0 1 f34"/>
                <a:gd name="f38" fmla="*/ 58390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00075" h="583907">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1" name="Free Form 9">
              <a:extLst>
                <a:ext uri="{FF2B5EF4-FFF2-40B4-BE49-F238E27FC236}">
                  <a16:creationId xmlns:a16="http://schemas.microsoft.com/office/drawing/2014/main" id="{C78C0730-743A-6440-8CF7-95EAAA49AB63}"/>
                </a:ext>
              </a:extLst>
            </p:cNvPr>
            <p:cNvSpPr/>
            <p:nvPr/>
          </p:nvSpPr>
          <p:spPr>
            <a:xfrm>
              <a:off x="1154100" y="580397"/>
              <a:ext cx="363775" cy="526328"/>
            </a:xfrm>
            <a:custGeom>
              <a:avLst/>
              <a:gdLst>
                <a:gd name="f0" fmla="val w"/>
                <a:gd name="f1" fmla="val h"/>
                <a:gd name="f2" fmla="val 0"/>
                <a:gd name="f3" fmla="val 363778"/>
                <a:gd name="f4" fmla="val 526326"/>
                <a:gd name="f5" fmla="val 2768"/>
                <a:gd name="f6" fmla="val 516699"/>
                <a:gd name="f7" fmla="val 267360"/>
                <a:gd name="f8" fmla="val 33045"/>
                <a:gd name="f9" fmla="val 279514"/>
                <a:gd name="f10" fmla="val 10833"/>
                <a:gd name="f11" fmla="val 307098"/>
                <a:gd name="f12" fmla="val 329996"/>
                <a:gd name="f13" fmla="val 10909"/>
                <a:gd name="f14" fmla="val 354406"/>
                <a:gd name="f15" fmla="val 22555"/>
                <a:gd name="f16" fmla="val 52019"/>
                <a:gd name="f17" fmla="val 350989"/>
                <a:gd name="f18" fmla="val 75399"/>
                <a:gd name="f19" fmla="val 349872"/>
                <a:gd name="f20" fmla="val 77431"/>
                <a:gd name="f21" fmla="val 348475"/>
                <a:gd name="f22" fmla="val 79540"/>
                <a:gd name="f23" fmla="val 347116"/>
                <a:gd name="f24" fmla="val 81330"/>
                <a:gd name="f25" fmla="val 10591"/>
                <a:gd name="f26" fmla="val 521741"/>
                <a:gd name="f27" fmla="val 7099"/>
                <a:gd name="f28" fmla="val 521754"/>
                <a:gd name="f29" fmla="*/ f0 1 363778"/>
                <a:gd name="f30" fmla="*/ f1 1 526326"/>
                <a:gd name="f31" fmla="+- f4 0 f2"/>
                <a:gd name="f32" fmla="+- f3 0 f2"/>
                <a:gd name="f33" fmla="*/ f32 1 363778"/>
                <a:gd name="f34" fmla="*/ f31 1 526326"/>
                <a:gd name="f35" fmla="*/ 0 1 f33"/>
                <a:gd name="f36" fmla="*/ 363778 1 f33"/>
                <a:gd name="f37" fmla="*/ 0 1 f34"/>
                <a:gd name="f38" fmla="*/ 5263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63778" h="526326">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2" name="Free Form 10">
              <a:extLst>
                <a:ext uri="{FF2B5EF4-FFF2-40B4-BE49-F238E27FC236}">
                  <a16:creationId xmlns:a16="http://schemas.microsoft.com/office/drawing/2014/main" id="{35CEE2D0-16DD-A546-BE61-4D1FFB55C78E}"/>
                </a:ext>
              </a:extLst>
            </p:cNvPr>
            <p:cNvSpPr/>
            <p:nvPr/>
          </p:nvSpPr>
          <p:spPr>
            <a:xfrm>
              <a:off x="1176896" y="685050"/>
              <a:ext cx="412156" cy="455508"/>
            </a:xfrm>
            <a:custGeom>
              <a:avLst/>
              <a:gdLst>
                <a:gd name="f0" fmla="val w"/>
                <a:gd name="f1" fmla="val h"/>
                <a:gd name="f2" fmla="val 0"/>
                <a:gd name="f3" fmla="val 412153"/>
                <a:gd name="f4" fmla="val 455510"/>
                <a:gd name="f5" fmla="val 3454"/>
                <a:gd name="f6" fmla="val 445388"/>
                <a:gd name="f7" fmla="val 319506"/>
                <a:gd name="f8" fmla="val 26936"/>
                <a:gd name="f9" fmla="val 334772"/>
                <a:gd name="f10" fmla="val 6730"/>
                <a:gd name="f11" fmla="val 363651"/>
                <a:gd name="f12" fmla="val 384721"/>
                <a:gd name="f13" fmla="val 14122"/>
                <a:gd name="f14" fmla="val 407187"/>
                <a:gd name="f15" fmla="val 29184"/>
                <a:gd name="f16" fmla="val 59702"/>
                <a:gd name="f17" fmla="val 396074"/>
                <a:gd name="f18" fmla="val 80975"/>
                <a:gd name="f19" fmla="val 394601"/>
                <a:gd name="f20" fmla="val 82918"/>
                <a:gd name="f21" fmla="val 392811"/>
                <a:gd name="f22" fmla="val 84899"/>
                <a:gd name="f23" fmla="val 391109"/>
                <a:gd name="f24" fmla="val 86550"/>
                <a:gd name="f25" fmla="val 10439"/>
                <a:gd name="f26" fmla="val 451535"/>
                <a:gd name="f27" fmla="val 6286"/>
                <a:gd name="f28" fmla="val 449961"/>
                <a:gd name="f29" fmla="*/ f0 1 412153"/>
                <a:gd name="f30" fmla="*/ f1 1 455510"/>
                <a:gd name="f31" fmla="+- f4 0 f2"/>
                <a:gd name="f32" fmla="+- f3 0 f2"/>
                <a:gd name="f33" fmla="*/ f32 1 412153"/>
                <a:gd name="f34" fmla="*/ f31 1 455510"/>
                <a:gd name="f35" fmla="*/ 0 1 f33"/>
                <a:gd name="f36" fmla="*/ 412153 1 f33"/>
                <a:gd name="f37" fmla="*/ 0 1 f34"/>
                <a:gd name="f38" fmla="*/ 4555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2153" h="455510">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3" name="Free Form 11">
              <a:extLst>
                <a:ext uri="{FF2B5EF4-FFF2-40B4-BE49-F238E27FC236}">
                  <a16:creationId xmlns:a16="http://schemas.microsoft.com/office/drawing/2014/main" id="{25611353-284B-FB44-8564-B08DC6A0E2B3}"/>
                </a:ext>
              </a:extLst>
            </p:cNvPr>
            <p:cNvSpPr/>
            <p:nvPr/>
          </p:nvSpPr>
          <p:spPr>
            <a:xfrm>
              <a:off x="1191984" y="803702"/>
              <a:ext cx="442898" cy="374675"/>
            </a:xfrm>
            <a:custGeom>
              <a:avLst/>
              <a:gdLst>
                <a:gd name="f0" fmla="val w"/>
                <a:gd name="f1" fmla="val h"/>
                <a:gd name="f2" fmla="val 0"/>
                <a:gd name="f3" fmla="val 442899"/>
                <a:gd name="f4" fmla="val 374675"/>
                <a:gd name="f5" fmla="val 4076"/>
                <a:gd name="f6" fmla="val 364274"/>
                <a:gd name="f7" fmla="val 356171"/>
                <a:gd name="f8" fmla="val 20091"/>
                <a:gd name="f9" fmla="val 374294"/>
                <a:gd name="f10" fmla="val 2374"/>
                <a:gd name="f11" fmla="val 403872"/>
                <a:gd name="f12" fmla="val 422605"/>
                <a:gd name="f13" fmla="val 17106"/>
                <a:gd name="f14" fmla="val 442569"/>
                <a:gd name="f15" fmla="val 35356"/>
                <a:gd name="f16" fmla="val 66268"/>
                <a:gd name="f17" fmla="val 423811"/>
                <a:gd name="f18" fmla="val 84937"/>
                <a:gd name="f19" fmla="val 421932"/>
                <a:gd name="f20" fmla="val 86753"/>
                <a:gd name="f21" fmla="val 419734"/>
                <a:gd name="f22" fmla="val 88544"/>
                <a:gd name="f23" fmla="val 417664"/>
                <a:gd name="f24" fmla="val 89992"/>
                <a:gd name="f25" fmla="val 10020"/>
                <a:gd name="f26" fmla="val 371424"/>
                <a:gd name="f27" fmla="val 5308"/>
                <a:gd name="f28" fmla="val 368261"/>
                <a:gd name="f29" fmla="*/ f0 1 442899"/>
                <a:gd name="f30" fmla="*/ f1 1 374675"/>
                <a:gd name="f31" fmla="+- f4 0 f2"/>
                <a:gd name="f32" fmla="+- f3 0 f2"/>
                <a:gd name="f33" fmla="*/ f32 1 442899"/>
                <a:gd name="f34" fmla="*/ f31 1 374675"/>
                <a:gd name="f35" fmla="*/ 0 1 f33"/>
                <a:gd name="f36" fmla="*/ 442899 1 f33"/>
                <a:gd name="f37" fmla="*/ 0 1 f34"/>
                <a:gd name="f38" fmla="*/ 37467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2899" h="374675">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4" name="Free Form 12">
              <a:extLst>
                <a:ext uri="{FF2B5EF4-FFF2-40B4-BE49-F238E27FC236}">
                  <a16:creationId xmlns:a16="http://schemas.microsoft.com/office/drawing/2014/main" id="{ED5687C0-3013-FC47-A404-B674EF8B8E8C}"/>
                </a:ext>
              </a:extLst>
            </p:cNvPr>
            <p:cNvSpPr/>
            <p:nvPr/>
          </p:nvSpPr>
          <p:spPr>
            <a:xfrm>
              <a:off x="1198686" y="928820"/>
              <a:ext cx="458928" cy="289535"/>
            </a:xfrm>
            <a:custGeom>
              <a:avLst/>
              <a:gdLst>
                <a:gd name="f0" fmla="val w"/>
                <a:gd name="f1" fmla="val h"/>
                <a:gd name="f2" fmla="val 0"/>
                <a:gd name="f3" fmla="val 458927"/>
                <a:gd name="f4" fmla="val 289534"/>
                <a:gd name="f5" fmla="val 4622"/>
                <a:gd name="f6" fmla="val 279133"/>
                <a:gd name="f7" fmla="val 375881"/>
                <a:gd name="f8" fmla="val 14719"/>
                <a:gd name="f9" fmla="val 396557"/>
                <a:gd name="f10" fmla="val 426173"/>
                <a:gd name="f11" fmla="val 2209"/>
                <a:gd name="f12" fmla="val 442023"/>
                <a:gd name="f13" fmla="val 21996"/>
                <a:gd name="f14" fmla="val 43116"/>
                <a:gd name="f15" fmla="val 454444"/>
                <a:gd name="f16" fmla="val 73736"/>
                <a:gd name="f17" fmla="val 432676"/>
                <a:gd name="f18" fmla="val 89242"/>
                <a:gd name="f19" fmla="val 430352"/>
                <a:gd name="f20" fmla="val 90881"/>
                <a:gd name="f21" fmla="val 427710"/>
                <a:gd name="f22" fmla="val 92392"/>
                <a:gd name="f23" fmla="val 425234"/>
                <a:gd name="f24" fmla="val 93573"/>
                <a:gd name="f25" fmla="val 9321"/>
                <a:gd name="f26" fmla="val 287134"/>
                <a:gd name="f27" fmla="val 4165"/>
                <a:gd name="f28" fmla="val 282435"/>
                <a:gd name="f29" fmla="*/ f0 1 458927"/>
                <a:gd name="f30" fmla="*/ f1 1 289534"/>
                <a:gd name="f31" fmla="+- f4 0 f2"/>
                <a:gd name="f32" fmla="+- f3 0 f2"/>
                <a:gd name="f33" fmla="*/ f32 1 458927"/>
                <a:gd name="f34" fmla="*/ f31 1 289534"/>
                <a:gd name="f35" fmla="*/ 0 1 f33"/>
                <a:gd name="f36" fmla="*/ 458927 1 f33"/>
                <a:gd name="f37" fmla="*/ 0 1 f34"/>
                <a:gd name="f38" fmla="*/ 28953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927" h="289534">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5" name="Free Form 13">
              <a:extLst>
                <a:ext uri="{FF2B5EF4-FFF2-40B4-BE49-F238E27FC236}">
                  <a16:creationId xmlns:a16="http://schemas.microsoft.com/office/drawing/2014/main" id="{ED297AEC-ECB8-B04A-B29D-C78943BF8991}"/>
                </a:ext>
              </a:extLst>
            </p:cNvPr>
            <p:cNvSpPr/>
            <p:nvPr/>
          </p:nvSpPr>
          <p:spPr>
            <a:xfrm>
              <a:off x="1196711" y="1054376"/>
              <a:ext cx="455426" cy="204203"/>
            </a:xfrm>
            <a:custGeom>
              <a:avLst/>
              <a:gdLst>
                <a:gd name="f0" fmla="val w"/>
                <a:gd name="f1" fmla="val h"/>
                <a:gd name="f2" fmla="val 0"/>
                <a:gd name="f3" fmla="val 455422"/>
                <a:gd name="f4" fmla="val 204203"/>
                <a:gd name="f5" fmla="val 5054"/>
                <a:gd name="f6" fmla="val 194106"/>
                <a:gd name="f7" fmla="val 378040"/>
                <a:gd name="f8" fmla="val 11201"/>
                <a:gd name="f9" fmla="val 400875"/>
                <a:gd name="f10" fmla="val 429742"/>
                <a:gd name="f11" fmla="val 6997"/>
                <a:gd name="f12" fmla="val 442175"/>
                <a:gd name="f13" fmla="val 29108"/>
                <a:gd name="f14" fmla="val 52692"/>
                <a:gd name="f15" fmla="val 445985"/>
                <a:gd name="f16" fmla="val 82207"/>
                <a:gd name="f17" fmla="val 421944"/>
                <a:gd name="f18" fmla="val 93992"/>
                <a:gd name="f19" fmla="val 419138"/>
                <a:gd name="f20" fmla="val 95376"/>
                <a:gd name="f21" fmla="val 416001"/>
                <a:gd name="f22" fmla="val 96494"/>
                <a:gd name="f23" fmla="val 413092"/>
                <a:gd name="f24" fmla="val 97281"/>
                <a:gd name="f25" fmla="val 8305"/>
                <a:gd name="f26" fmla="val 202793"/>
                <a:gd name="f27" fmla="val 2844"/>
                <a:gd name="f28" fmla="val 196583"/>
                <a:gd name="f29" fmla="*/ f0 1 455422"/>
                <a:gd name="f30" fmla="*/ f1 1 204203"/>
                <a:gd name="f31" fmla="+- f4 0 f2"/>
                <a:gd name="f32" fmla="+- f3 0 f2"/>
                <a:gd name="f33" fmla="*/ f32 1 455422"/>
                <a:gd name="f34" fmla="*/ f31 1 204203"/>
                <a:gd name="f35" fmla="*/ 0 1 f33"/>
                <a:gd name="f36" fmla="*/ 455422 1 f33"/>
                <a:gd name="f37" fmla="*/ 0 1 f34"/>
                <a:gd name="f38" fmla="*/ 2042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5422" h="204203">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6" name="Free Form 14">
              <a:extLst>
                <a:ext uri="{FF2B5EF4-FFF2-40B4-BE49-F238E27FC236}">
                  <a16:creationId xmlns:a16="http://schemas.microsoft.com/office/drawing/2014/main" id="{F67F7E6E-157B-7444-9537-7838EAFA30C1}"/>
                </a:ext>
              </a:extLst>
            </p:cNvPr>
            <p:cNvSpPr/>
            <p:nvPr/>
          </p:nvSpPr>
          <p:spPr>
            <a:xfrm>
              <a:off x="1167469" y="1292257"/>
              <a:ext cx="389378" cy="95911"/>
            </a:xfrm>
            <a:custGeom>
              <a:avLst/>
              <a:gdLst>
                <a:gd name="f0" fmla="val w"/>
                <a:gd name="f1" fmla="val h"/>
                <a:gd name="f2" fmla="val 0"/>
                <a:gd name="f3" fmla="val 389382"/>
                <a:gd name="f4" fmla="val 95910"/>
                <a:gd name="f5" fmla="val 5753"/>
                <a:gd name="f6" fmla="val 31521"/>
                <a:gd name="f7" fmla="val 331990"/>
                <a:gd name="f8" fmla="val 2286"/>
                <a:gd name="f9" fmla="val 357416"/>
                <a:gd name="f10" fmla="val 381914"/>
                <a:gd name="f11" fmla="val 16916"/>
                <a:gd name="f12" fmla="val 385533"/>
                <a:gd name="f13" fmla="val 42075"/>
                <a:gd name="f14" fmla="val 68910"/>
                <a:gd name="f15" fmla="val 369874"/>
                <a:gd name="f16" fmla="val 93154"/>
                <a:gd name="f17" fmla="val 343090"/>
                <a:gd name="f18" fmla="val 95554"/>
                <a:gd name="f19" fmla="val 339077"/>
                <a:gd name="f20" fmla="val 334899"/>
                <a:gd name="f21" fmla="val 95707"/>
                <a:gd name="f22" fmla="val 331089"/>
                <a:gd name="f23" fmla="val 95084"/>
                <a:gd name="f24" fmla="val 5410"/>
                <a:gd name="f25" fmla="val 40754"/>
                <a:gd name="f26" fmla="val 39852"/>
                <a:gd name="f27" fmla="val 292"/>
                <a:gd name="f28" fmla="val 32016"/>
                <a:gd name="f29" fmla="*/ f0 1 389382"/>
                <a:gd name="f30" fmla="*/ f1 1 95910"/>
                <a:gd name="f31" fmla="+- f4 0 f2"/>
                <a:gd name="f32" fmla="+- f3 0 f2"/>
                <a:gd name="f33" fmla="*/ f32 1 389382"/>
                <a:gd name="f34" fmla="*/ f31 1 95910"/>
                <a:gd name="f35" fmla="*/ 0 1 f33"/>
                <a:gd name="f36" fmla="*/ 389382 1 f33"/>
                <a:gd name="f37" fmla="*/ 0 1 f34"/>
                <a:gd name="f38" fmla="*/ 959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89382" h="95910">
                  <a:moveTo>
                    <a:pt x="f5" y="f6"/>
                  </a:moveTo>
                  <a:lnTo>
                    <a:pt x="f7" y="f8"/>
                  </a:lnTo>
                  <a:cubicBezTo>
                    <a:pt x="f9" y="f2"/>
                    <a:pt x="f10" y="f11"/>
                    <a:pt x="f12" y="f13"/>
                  </a:cubicBezTo>
                  <a:cubicBezTo>
                    <a:pt x="f3" y="f14"/>
                    <a:pt x="f15" y="f16"/>
                    <a:pt x="f17" y="f18"/>
                  </a:cubicBezTo>
                  <a:cubicBezTo>
                    <a:pt x="f19" y="f4"/>
                    <a:pt x="f20" y="f21"/>
                    <a:pt x="f22" y="f23"/>
                  </a:cubicBezTo>
                  <a:lnTo>
                    <a:pt x="f24" y="f25"/>
                  </a:lnTo>
                  <a:cubicBezTo>
                    <a:pt x="f2" y="f26"/>
                    <a:pt x="f27"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7" name="Free Form 15">
              <a:extLst>
                <a:ext uri="{FF2B5EF4-FFF2-40B4-BE49-F238E27FC236}">
                  <a16:creationId xmlns:a16="http://schemas.microsoft.com/office/drawing/2014/main" id="{6AF2ED6C-FB42-6F40-B90A-06B1B6C707AD}"/>
                </a:ext>
              </a:extLst>
            </p:cNvPr>
            <p:cNvSpPr/>
            <p:nvPr/>
          </p:nvSpPr>
          <p:spPr>
            <a:xfrm>
              <a:off x="1140220" y="1354400"/>
              <a:ext cx="334012" cy="134544"/>
            </a:xfrm>
            <a:custGeom>
              <a:avLst/>
              <a:gdLst>
                <a:gd name="f0" fmla="val w"/>
                <a:gd name="f1" fmla="val h"/>
                <a:gd name="f2" fmla="val 0"/>
                <a:gd name="f3" fmla="val 334009"/>
                <a:gd name="f4" fmla="val 134543"/>
                <a:gd name="f5" fmla="val 7442"/>
                <a:gd name="f6" fmla="val 698"/>
                <a:gd name="f7" fmla="val 288366"/>
                <a:gd name="f8" fmla="val 37363"/>
                <a:gd name="f9" fmla="val 313753"/>
                <a:gd name="f10" fmla="val 40665"/>
                <a:gd name="f11" fmla="val 62572"/>
                <a:gd name="f12" fmla="val 332016"/>
                <a:gd name="f13" fmla="val 87985"/>
                <a:gd name="f14" fmla="val 329895"/>
                <a:gd name="f15" fmla="val 115074"/>
                <a:gd name="f16" fmla="val 305460"/>
                <a:gd name="f17" fmla="val 278739"/>
                <a:gd name="f18" fmla="val 131051"/>
                <a:gd name="f19" fmla="val 274066"/>
                <a:gd name="f20" fmla="val 130441"/>
                <a:gd name="f21" fmla="val 269443"/>
                <a:gd name="f22" fmla="val 129070"/>
                <a:gd name="f23" fmla="val 265353"/>
                <a:gd name="f24" fmla="val 127241"/>
                <a:gd name="f25" fmla="val 4902"/>
                <a:gd name="f26" fmla="val 9550"/>
                <a:gd name="f27" fmla="val 7340"/>
                <a:gd name="f28" fmla="val 2108"/>
                <a:gd name="f29" fmla="*/ f0 1 334009"/>
                <a:gd name="f30" fmla="*/ f1 1 134543"/>
                <a:gd name="f31" fmla="+- f4 0 f2"/>
                <a:gd name="f32" fmla="+- f3 0 f2"/>
                <a:gd name="f33" fmla="*/ f32 1 334009"/>
                <a:gd name="f34" fmla="*/ f31 1 134543"/>
                <a:gd name="f35" fmla="*/ 0 1 f33"/>
                <a:gd name="f36" fmla="*/ 334009 1 f33"/>
                <a:gd name="f37" fmla="*/ 0 1 f34"/>
                <a:gd name="f38" fmla="*/ 13454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4009" h="13454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8" name="Free Form 16">
              <a:extLst>
                <a:ext uri="{FF2B5EF4-FFF2-40B4-BE49-F238E27FC236}">
                  <a16:creationId xmlns:a16="http://schemas.microsoft.com/office/drawing/2014/main" id="{8A48F921-5880-C748-AD10-101A1A442BF9}"/>
                </a:ext>
              </a:extLst>
            </p:cNvPr>
            <p:cNvSpPr/>
            <p:nvPr/>
          </p:nvSpPr>
          <p:spPr>
            <a:xfrm>
              <a:off x="1107292" y="1378329"/>
              <a:ext cx="270570" cy="193139"/>
            </a:xfrm>
            <a:custGeom>
              <a:avLst/>
              <a:gdLst>
                <a:gd name="f0" fmla="val w"/>
                <a:gd name="f1" fmla="val h"/>
                <a:gd name="f2" fmla="val 0"/>
                <a:gd name="f3" fmla="val 270573"/>
                <a:gd name="f4" fmla="val 193141"/>
                <a:gd name="f5" fmla="val 8813"/>
                <a:gd name="f6" fmla="val 1993"/>
                <a:gd name="f7" fmla="val 232918"/>
                <a:gd name="f8" fmla="val 94487"/>
                <a:gd name="f9" fmla="val 256679"/>
                <a:gd name="f10" fmla="val 104279"/>
                <a:gd name="f11" fmla="val 130771"/>
                <a:gd name="f12" fmla="val 262001"/>
                <a:gd name="f13" fmla="val 154889"/>
                <a:gd name="f14" fmla="val 252844"/>
                <a:gd name="f15" fmla="val 180606"/>
                <a:gd name="f16" fmla="val 224066"/>
                <a:gd name="f17" fmla="val 199059"/>
                <a:gd name="f18" fmla="val 182829"/>
                <a:gd name="f19" fmla="val 193916"/>
                <a:gd name="f20" fmla="val 180708"/>
                <a:gd name="f21" fmla="val 189217"/>
                <a:gd name="f22" fmla="val 177647"/>
                <a:gd name="f23" fmla="val 185293"/>
                <a:gd name="f24" fmla="val 174129"/>
                <a:gd name="f25" fmla="val 3873"/>
                <a:gd name="f26" fmla="val 9740"/>
                <a:gd name="f27" fmla="val 6223"/>
                <a:gd name="f28" fmla="val 3962"/>
                <a:gd name="f29" fmla="*/ f0 1 270573"/>
                <a:gd name="f30" fmla="*/ f1 1 193141"/>
                <a:gd name="f31" fmla="+- f4 0 f2"/>
                <a:gd name="f32" fmla="+- f3 0 f2"/>
                <a:gd name="f33" fmla="*/ f32 1 270573"/>
                <a:gd name="f34" fmla="*/ f31 1 193141"/>
                <a:gd name="f35" fmla="*/ 0 1 f33"/>
                <a:gd name="f36" fmla="*/ 270573 1 f33"/>
                <a:gd name="f37" fmla="*/ 0 1 f34"/>
                <a:gd name="f38" fmla="*/ 19314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573" h="193141">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9" name="Free Form 17">
              <a:extLst>
                <a:ext uri="{FF2B5EF4-FFF2-40B4-BE49-F238E27FC236}">
                  <a16:creationId xmlns:a16="http://schemas.microsoft.com/office/drawing/2014/main" id="{3EC496A7-B630-D348-ABBA-A61BD6683F8F}"/>
                </a:ext>
              </a:extLst>
            </p:cNvPr>
            <p:cNvSpPr/>
            <p:nvPr/>
          </p:nvSpPr>
          <p:spPr>
            <a:xfrm>
              <a:off x="1070488" y="1395136"/>
              <a:ext cx="191557" cy="232001"/>
            </a:xfrm>
            <a:custGeom>
              <a:avLst/>
              <a:gdLst>
                <a:gd name="f0" fmla="val w"/>
                <a:gd name="f1" fmla="val h"/>
                <a:gd name="f2" fmla="val 0"/>
                <a:gd name="f3" fmla="val 191554"/>
                <a:gd name="f4" fmla="val 232003"/>
                <a:gd name="f5" fmla="val 9512"/>
                <a:gd name="f6" fmla="val 3340"/>
                <a:gd name="f7" fmla="val 167424"/>
                <a:gd name="f8" fmla="val 140906"/>
                <a:gd name="f9" fmla="val 186855"/>
                <a:gd name="f10" fmla="val 157835"/>
                <a:gd name="f11" fmla="val 187515"/>
                <a:gd name="f12" fmla="val 175577"/>
                <a:gd name="f13" fmla="val 207733"/>
                <a:gd name="f14" fmla="val 158546"/>
                <a:gd name="f15" fmla="val 229298"/>
                <a:gd name="f16" fmla="val 127101"/>
                <a:gd name="f17" fmla="val 106629"/>
                <a:gd name="f18" fmla="val 214172"/>
                <a:gd name="f19" fmla="val 101739"/>
                <a:gd name="f20" fmla="val 209918"/>
                <a:gd name="f21" fmla="val 97840"/>
                <a:gd name="f22" fmla="val 204660"/>
                <a:gd name="f23" fmla="val 95135"/>
                <a:gd name="f24" fmla="val 199186"/>
                <a:gd name="f25" fmla="val 2235"/>
                <a:gd name="f26" fmla="val 8877"/>
                <a:gd name="f27" fmla="val 4317"/>
                <a:gd name="f28" fmla="val 5664"/>
                <a:gd name="f29" fmla="*/ f0 1 191554"/>
                <a:gd name="f30" fmla="*/ f1 1 232003"/>
                <a:gd name="f31" fmla="+- f4 0 f2"/>
                <a:gd name="f32" fmla="+- f3 0 f2"/>
                <a:gd name="f33" fmla="*/ f32 1 191554"/>
                <a:gd name="f34" fmla="*/ f31 1 232003"/>
                <a:gd name="f35" fmla="*/ 0 1 f33"/>
                <a:gd name="f36" fmla="*/ 191554 1 f33"/>
                <a:gd name="f37" fmla="*/ 0 1 f34"/>
                <a:gd name="f38" fmla="*/ 2320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1554" h="23200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0" name="Free Form 18">
              <a:extLst>
                <a:ext uri="{FF2B5EF4-FFF2-40B4-BE49-F238E27FC236}">
                  <a16:creationId xmlns:a16="http://schemas.microsoft.com/office/drawing/2014/main" id="{02DD9E11-6B11-6046-93A1-7B864E85185F}"/>
                </a:ext>
              </a:extLst>
            </p:cNvPr>
            <p:cNvSpPr/>
            <p:nvPr/>
          </p:nvSpPr>
          <p:spPr>
            <a:xfrm>
              <a:off x="1031872" y="1404408"/>
              <a:ext cx="102906" cy="253910"/>
            </a:xfrm>
            <a:custGeom>
              <a:avLst/>
              <a:gdLst>
                <a:gd name="f0" fmla="val w"/>
                <a:gd name="f1" fmla="val h"/>
                <a:gd name="f2" fmla="val 0"/>
                <a:gd name="f3" fmla="val 102908"/>
                <a:gd name="f4" fmla="val 253911"/>
                <a:gd name="f5" fmla="val 8928"/>
                <a:gd name="f6" fmla="val 4483"/>
                <a:gd name="f7" fmla="val 91681"/>
                <a:gd name="f8" fmla="val 175755"/>
                <a:gd name="f9" fmla="val 199034"/>
                <a:gd name="f10" fmla="val 95491"/>
                <a:gd name="f11" fmla="val 228295"/>
                <a:gd name="f12" fmla="val 72732"/>
                <a:gd name="f13" fmla="val 240690"/>
                <a:gd name="f14" fmla="val 48463"/>
                <a:gd name="f15" fmla="val 18351"/>
                <a:gd name="f16" fmla="val 244068"/>
                <a:gd name="f17" fmla="val 6515"/>
                <a:gd name="f18" fmla="val 219557"/>
                <a:gd name="f19" fmla="val 3378"/>
                <a:gd name="f20" fmla="val 213093"/>
                <a:gd name="f21" fmla="val 1854"/>
                <a:gd name="f22" fmla="val 206032"/>
                <a:gd name="f23" fmla="val 1778"/>
                <a:gd name="f24" fmla="val 199301"/>
                <a:gd name="f25" fmla="val 38"/>
                <a:gd name="f26" fmla="val 6540"/>
                <a:gd name="f27" fmla="val 1574"/>
                <a:gd name="f28" fmla="val 6756"/>
                <a:gd name="f29" fmla="*/ f0 1 102908"/>
                <a:gd name="f30" fmla="*/ f1 1 253911"/>
                <a:gd name="f31" fmla="+- f4 0 f2"/>
                <a:gd name="f32" fmla="+- f3 0 f2"/>
                <a:gd name="f33" fmla="*/ f32 1 102908"/>
                <a:gd name="f34" fmla="*/ f31 1 253911"/>
                <a:gd name="f35" fmla="*/ 0 1 f33"/>
                <a:gd name="f36" fmla="*/ 102908 1 f33"/>
                <a:gd name="f37" fmla="*/ 0 1 f34"/>
                <a:gd name="f38" fmla="*/ 25391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02908" h="253911">
                  <a:moveTo>
                    <a:pt x="f5" y="f6"/>
                  </a:moveTo>
                  <a:lnTo>
                    <a:pt x="f7" y="f8"/>
                  </a:lnTo>
                  <a:cubicBezTo>
                    <a:pt x="f3" y="f9"/>
                    <a:pt x="f10" y="f11"/>
                    <a:pt x="f12" y="f13"/>
                  </a:cubicBezTo>
                  <a:cubicBezTo>
                    <a:pt x="f14" y="f4"/>
                    <a:pt x="f15" y="f16"/>
                    <a:pt x="f17" y="f18"/>
                  </a:cubicBezTo>
                  <a:cubicBezTo>
                    <a:pt x="f19" y="f20"/>
                    <a:pt x="f21" y="f22"/>
                    <a:pt x="f23" y="f24"/>
                  </a:cubicBezTo>
                  <a:lnTo>
                    <a:pt x="f25" y="f26"/>
                  </a:lnTo>
                  <a:cubicBezTo>
                    <a:pt x="f2" y="f27"/>
                    <a:pt x="f28" y="f2"/>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1" name="Free Form 19">
              <a:extLst>
                <a:ext uri="{FF2B5EF4-FFF2-40B4-BE49-F238E27FC236}">
                  <a16:creationId xmlns:a16="http://schemas.microsoft.com/office/drawing/2014/main" id="{43B9534C-0619-0D4A-BC07-38C89527A92B}"/>
                </a:ext>
              </a:extLst>
            </p:cNvPr>
            <p:cNvSpPr/>
            <p:nvPr/>
          </p:nvSpPr>
          <p:spPr>
            <a:xfrm>
              <a:off x="902110" y="1404408"/>
              <a:ext cx="97831" cy="247729"/>
            </a:xfrm>
            <a:custGeom>
              <a:avLst/>
              <a:gdLst>
                <a:gd name="f0" fmla="val w"/>
                <a:gd name="f1" fmla="val h"/>
                <a:gd name="f2" fmla="val 0"/>
                <a:gd name="f3" fmla="val 97828"/>
                <a:gd name="f4" fmla="val 247726"/>
                <a:gd name="f5" fmla="val 97790"/>
                <a:gd name="f6" fmla="val 6540"/>
                <a:gd name="f7" fmla="val 96075"/>
                <a:gd name="f8" fmla="val 196595"/>
                <a:gd name="f9" fmla="val 95846"/>
                <a:gd name="f10" fmla="val 222440"/>
                <a:gd name="f11" fmla="val 76212"/>
                <a:gd name="f12" fmla="val 245414"/>
                <a:gd name="f13" fmla="val 50304"/>
                <a:gd name="f14" fmla="val 246532"/>
                <a:gd name="f15" fmla="val 22656"/>
                <a:gd name="f16" fmla="val 225640"/>
                <a:gd name="f17" fmla="val 241"/>
                <a:gd name="f18" fmla="val 198450"/>
                <a:gd name="f19" fmla="val 304"/>
                <a:gd name="f20" fmla="val 191262"/>
                <a:gd name="f21" fmla="val 2070"/>
                <a:gd name="f22" fmla="val 184276"/>
                <a:gd name="f23" fmla="val 4978"/>
                <a:gd name="f24" fmla="val 178193"/>
                <a:gd name="f25" fmla="val 88900"/>
                <a:gd name="f26" fmla="val 4483"/>
                <a:gd name="f27" fmla="val 91071"/>
                <a:gd name="f28" fmla="val 1562"/>
                <a:gd name="f29" fmla="*/ f0 1 97828"/>
                <a:gd name="f30" fmla="*/ f1 1 247726"/>
                <a:gd name="f31" fmla="+- f4 0 f2"/>
                <a:gd name="f32" fmla="+- f3 0 f2"/>
                <a:gd name="f33" fmla="*/ f32 1 97828"/>
                <a:gd name="f34" fmla="*/ f31 1 247726"/>
                <a:gd name="f35" fmla="*/ 0 1 f33"/>
                <a:gd name="f36" fmla="*/ 97828 1 f33"/>
                <a:gd name="f37" fmla="*/ 0 1 f34"/>
                <a:gd name="f38" fmla="*/ 2477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97828" h="247726">
                  <a:moveTo>
                    <a:pt x="f5" y="f6"/>
                  </a:moveTo>
                  <a:lnTo>
                    <a:pt x="f7" y="f8"/>
                  </a:lnTo>
                  <a:cubicBezTo>
                    <a:pt x="f9" y="f10"/>
                    <a:pt x="f11" y="f12"/>
                    <a:pt x="f13" y="f14"/>
                  </a:cubicBezTo>
                  <a:cubicBezTo>
                    <a:pt x="f15" y="f4"/>
                    <a:pt x="f2" y="f16"/>
                    <a:pt x="f17" y="f18"/>
                  </a:cubicBezTo>
                  <a:cubicBezTo>
                    <a:pt x="f19" y="f20"/>
                    <a:pt x="f21" y="f22"/>
                    <a:pt x="f23" y="f24"/>
                  </a:cubicBezTo>
                  <a:lnTo>
                    <a:pt x="f25" y="f26"/>
                  </a:lnTo>
                  <a:cubicBezTo>
                    <a:pt x="f27" y="f2"/>
                    <a:pt x="f3"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2" name="Free Form 20">
              <a:extLst>
                <a:ext uri="{FF2B5EF4-FFF2-40B4-BE49-F238E27FC236}">
                  <a16:creationId xmlns:a16="http://schemas.microsoft.com/office/drawing/2014/main" id="{9644815A-E7A2-3349-9AA5-876C1987FD31}"/>
                </a:ext>
              </a:extLst>
            </p:cNvPr>
            <p:cNvSpPr/>
            <p:nvPr/>
          </p:nvSpPr>
          <p:spPr>
            <a:xfrm>
              <a:off x="768480" y="1395136"/>
              <a:ext cx="192837" cy="232221"/>
            </a:xfrm>
            <a:custGeom>
              <a:avLst/>
              <a:gdLst>
                <a:gd name="f0" fmla="val w"/>
                <a:gd name="f1" fmla="val h"/>
                <a:gd name="f2" fmla="val 0"/>
                <a:gd name="f3" fmla="val 192836"/>
                <a:gd name="f4" fmla="val 232219"/>
                <a:gd name="f5" fmla="val 190601"/>
                <a:gd name="f6" fmla="val 8877"/>
                <a:gd name="f7" fmla="val 98869"/>
                <a:gd name="f8" fmla="val 196773"/>
                <a:gd name="f9" fmla="val 87591"/>
                <a:gd name="f10" fmla="val 219913"/>
                <a:gd name="f11" fmla="val 60070"/>
                <a:gd name="f12" fmla="val 36283"/>
                <a:gd name="f13" fmla="val 222199"/>
                <a:gd name="f14" fmla="val 10909"/>
                <a:gd name="f15" fmla="val 211518"/>
                <a:gd name="f16" fmla="val 182003"/>
                <a:gd name="f17" fmla="val 11899"/>
                <a:gd name="f18" fmla="val 157645"/>
                <a:gd name="f19" fmla="val 14731"/>
                <a:gd name="f20" fmla="val 151828"/>
                <a:gd name="f21" fmla="val 18808"/>
                <a:gd name="f22" fmla="val 146697"/>
                <a:gd name="f23" fmla="val 23380"/>
                <a:gd name="f24" fmla="val 142671"/>
                <a:gd name="f25" fmla="val 183324"/>
                <a:gd name="f26" fmla="val 3340"/>
                <a:gd name="f27" fmla="val 187159"/>
                <a:gd name="f28" fmla="val 4318"/>
                <a:gd name="f29" fmla="*/ f0 1 192836"/>
                <a:gd name="f30" fmla="*/ f1 1 232219"/>
                <a:gd name="f31" fmla="+- f4 0 f2"/>
                <a:gd name="f32" fmla="+- f3 0 f2"/>
                <a:gd name="f33" fmla="*/ f32 1 192836"/>
                <a:gd name="f34" fmla="*/ f31 1 232219"/>
                <a:gd name="f35" fmla="*/ 0 1 f33"/>
                <a:gd name="f36" fmla="*/ 192836 1 f33"/>
                <a:gd name="f37" fmla="*/ 0 1 f34"/>
                <a:gd name="f38" fmla="*/ 23221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2836" h="232219">
                  <a:moveTo>
                    <a:pt x="f5" y="f6"/>
                  </a:moveTo>
                  <a:lnTo>
                    <a:pt x="f7" y="f8"/>
                  </a:lnTo>
                  <a:cubicBezTo>
                    <a:pt x="f9" y="f10"/>
                    <a:pt x="f11" y="f4"/>
                    <a:pt x="f12" y="f13"/>
                  </a:cubicBezTo>
                  <a:cubicBezTo>
                    <a:pt x="f14" y="f15"/>
                    <a:pt x="f2" y="f16"/>
                    <a:pt x="f17" y="f18"/>
                  </a:cubicBezTo>
                  <a:cubicBezTo>
                    <a:pt x="f19" y="f20"/>
                    <a:pt x="f21" y="f22"/>
                    <a:pt x="f23" y="f24"/>
                  </a:cubicBezTo>
                  <a:lnTo>
                    <a:pt x="f25" y="f26"/>
                  </a:lnTo>
                  <a:cubicBezTo>
                    <a:pt x="f27" y="f2"/>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3" name="Free Form 21">
              <a:extLst>
                <a:ext uri="{FF2B5EF4-FFF2-40B4-BE49-F238E27FC236}">
                  <a16:creationId xmlns:a16="http://schemas.microsoft.com/office/drawing/2014/main" id="{4967EF03-DF2C-2446-A178-478B91AFB5E2}"/>
                </a:ext>
              </a:extLst>
            </p:cNvPr>
            <p:cNvSpPr/>
            <p:nvPr/>
          </p:nvSpPr>
          <p:spPr>
            <a:xfrm>
              <a:off x="654454" y="1378329"/>
              <a:ext cx="270068" cy="190816"/>
            </a:xfrm>
            <a:custGeom>
              <a:avLst/>
              <a:gdLst>
                <a:gd name="f0" fmla="val w"/>
                <a:gd name="f1" fmla="val h"/>
                <a:gd name="f2" fmla="val 0"/>
                <a:gd name="f3" fmla="val 270065"/>
                <a:gd name="f4" fmla="val 190817"/>
                <a:gd name="f5" fmla="val 266192"/>
                <a:gd name="f6" fmla="val 9740"/>
                <a:gd name="f7" fmla="val 86740"/>
                <a:gd name="f8" fmla="val 172326"/>
                <a:gd name="f9" fmla="val 67729"/>
                <a:gd name="f10" fmla="val 189547"/>
                <a:gd name="f11" fmla="val 37744"/>
                <a:gd name="f12" fmla="val 19481"/>
                <a:gd name="f13" fmla="val 172808"/>
                <a:gd name="f14" fmla="val 153619"/>
                <a:gd name="f15" fmla="val 863"/>
                <a:gd name="f16" fmla="val 122351"/>
                <a:gd name="f17" fmla="val 20878"/>
                <a:gd name="f18" fmla="val 104216"/>
                <a:gd name="f19" fmla="val 25006"/>
                <a:gd name="f20" fmla="val 100482"/>
                <a:gd name="f21" fmla="val 29794"/>
                <a:gd name="f22" fmla="val 97536"/>
                <a:gd name="f23" fmla="val 34658"/>
                <a:gd name="f24" fmla="val 95503"/>
                <a:gd name="f25" fmla="val 261239"/>
                <a:gd name="f26" fmla="val 1993"/>
                <a:gd name="f27" fmla="val 266090"/>
                <a:gd name="f28" fmla="val 6223"/>
                <a:gd name="f29" fmla="*/ f0 1 270065"/>
                <a:gd name="f30" fmla="*/ f1 1 190817"/>
                <a:gd name="f31" fmla="+- f4 0 f2"/>
                <a:gd name="f32" fmla="+- f3 0 f2"/>
                <a:gd name="f33" fmla="*/ f32 1 270065"/>
                <a:gd name="f34" fmla="*/ f31 1 190817"/>
                <a:gd name="f35" fmla="*/ 0 1 f33"/>
                <a:gd name="f36" fmla="*/ 270065 1 f33"/>
                <a:gd name="f37" fmla="*/ 0 1 f34"/>
                <a:gd name="f38" fmla="*/ 19081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065" h="190817">
                  <a:moveTo>
                    <a:pt x="f5" y="f6"/>
                  </a:moveTo>
                  <a:lnTo>
                    <a:pt x="f7" y="f8"/>
                  </a:lnTo>
                  <a:cubicBezTo>
                    <a:pt x="f9" y="f10"/>
                    <a:pt x="f11" y="f4"/>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4" name="Free Form 22">
              <a:extLst>
                <a:ext uri="{FF2B5EF4-FFF2-40B4-BE49-F238E27FC236}">
                  <a16:creationId xmlns:a16="http://schemas.microsoft.com/office/drawing/2014/main" id="{8268370C-771F-0341-82FA-4436240B1316}"/>
                </a:ext>
              </a:extLst>
            </p:cNvPr>
            <p:cNvSpPr/>
            <p:nvPr/>
          </p:nvSpPr>
          <p:spPr>
            <a:xfrm>
              <a:off x="552206" y="1354400"/>
              <a:ext cx="339379" cy="136675"/>
            </a:xfrm>
            <a:custGeom>
              <a:avLst/>
              <a:gdLst>
                <a:gd name="f0" fmla="val w"/>
                <a:gd name="f1" fmla="val h"/>
                <a:gd name="f2" fmla="val 0"/>
                <a:gd name="f3" fmla="val 339382"/>
                <a:gd name="f4" fmla="val 136677"/>
                <a:gd name="f5" fmla="val 334479"/>
                <a:gd name="f6" fmla="val 9550"/>
                <a:gd name="f7" fmla="val 76466"/>
                <a:gd name="f8" fmla="val 126136"/>
                <a:gd name="f9" fmla="val 53162"/>
                <a:gd name="f10" fmla="val 24345"/>
                <a:gd name="f11" fmla="val 128739"/>
                <a:gd name="f12" fmla="val 12560"/>
                <a:gd name="f13" fmla="val 106108"/>
                <a:gd name="f14" fmla="val 81978"/>
                <a:gd name="f15" fmla="val 10426"/>
                <a:gd name="f16" fmla="val 52603"/>
                <a:gd name="f17" fmla="val 34963"/>
                <a:gd name="f18" fmla="val 41516"/>
                <a:gd name="f19" fmla="val 39255"/>
                <a:gd name="f20" fmla="val 39573"/>
                <a:gd name="f21" fmla="val 43916"/>
                <a:gd name="f22" fmla="val 38303"/>
                <a:gd name="f23" fmla="val 48361"/>
                <a:gd name="f24" fmla="val 37706"/>
                <a:gd name="f25" fmla="val 331939"/>
                <a:gd name="f26" fmla="val 698"/>
                <a:gd name="f27" fmla="val 337273"/>
                <a:gd name="f28" fmla="val 7340"/>
                <a:gd name="f29" fmla="*/ f0 1 339382"/>
                <a:gd name="f30" fmla="*/ f1 1 136677"/>
                <a:gd name="f31" fmla="+- f4 0 f2"/>
                <a:gd name="f32" fmla="+- f3 0 f2"/>
                <a:gd name="f33" fmla="*/ f32 1 339382"/>
                <a:gd name="f34" fmla="*/ f31 1 136677"/>
                <a:gd name="f35" fmla="*/ 0 1 f33"/>
                <a:gd name="f36" fmla="*/ 339382 1 f33"/>
                <a:gd name="f37" fmla="*/ 0 1 f34"/>
                <a:gd name="f38" fmla="*/ 13667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9382" h="136677">
                  <a:moveTo>
                    <a:pt x="f5" y="f6"/>
                  </a:moveTo>
                  <a:lnTo>
                    <a:pt x="f7" y="f8"/>
                  </a:lnTo>
                  <a:cubicBezTo>
                    <a:pt x="f9" y="f4"/>
                    <a:pt x="f10" y="f11"/>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5" name="Free Form 23">
              <a:extLst>
                <a:ext uri="{FF2B5EF4-FFF2-40B4-BE49-F238E27FC236}">
                  <a16:creationId xmlns:a16="http://schemas.microsoft.com/office/drawing/2014/main" id="{B1A5CE02-4FA9-7940-905D-66B76DEA1486}"/>
                </a:ext>
              </a:extLst>
            </p:cNvPr>
            <p:cNvSpPr/>
            <p:nvPr/>
          </p:nvSpPr>
          <p:spPr>
            <a:xfrm>
              <a:off x="473549" y="1293976"/>
              <a:ext cx="390787" cy="97127"/>
            </a:xfrm>
            <a:custGeom>
              <a:avLst/>
              <a:gdLst>
                <a:gd name="f0" fmla="val w"/>
                <a:gd name="f1" fmla="val h"/>
                <a:gd name="f2" fmla="val 0"/>
                <a:gd name="f3" fmla="val 390791"/>
                <a:gd name="f4" fmla="val 97129"/>
                <a:gd name="f5" fmla="val 385381"/>
                <a:gd name="f6" fmla="val 39027"/>
                <a:gd name="f7" fmla="val 62331"/>
                <a:gd name="f8" fmla="val 92925"/>
                <a:gd name="f9" fmla="val 37160"/>
                <a:gd name="f10" fmla="val 11442"/>
                <a:gd name="f11" fmla="val 82130"/>
                <a:gd name="f12" fmla="val 5905"/>
                <a:gd name="f13" fmla="val 57302"/>
                <a:gd name="f14" fmla="val 30835"/>
                <a:gd name="f15" fmla="val 17614"/>
                <a:gd name="f16" fmla="val 5194"/>
                <a:gd name="f17" fmla="val 44119"/>
                <a:gd name="f18" fmla="val 774"/>
                <a:gd name="f19" fmla="val 48094"/>
                <a:gd name="f20" fmla="val 114"/>
                <a:gd name="f21" fmla="val 52285"/>
                <a:gd name="f22" fmla="val 56134"/>
                <a:gd name="f23" fmla="val 317"/>
                <a:gd name="f24" fmla="val 385038"/>
                <a:gd name="f25" fmla="val 29794"/>
                <a:gd name="f26" fmla="val 390486"/>
                <a:gd name="f27" fmla="val 30289"/>
                <a:gd name="f28" fmla="val 38125"/>
                <a:gd name="f29" fmla="*/ f0 1 390791"/>
                <a:gd name="f30" fmla="*/ f1 1 97129"/>
                <a:gd name="f31" fmla="+- f4 0 f2"/>
                <a:gd name="f32" fmla="+- f3 0 f2"/>
                <a:gd name="f33" fmla="*/ f32 1 390791"/>
                <a:gd name="f34" fmla="*/ f31 1 97129"/>
                <a:gd name="f35" fmla="*/ 0 1 f33"/>
                <a:gd name="f36" fmla="*/ 390791 1 f33"/>
                <a:gd name="f37" fmla="*/ 0 1 f34"/>
                <a:gd name="f38" fmla="*/ 9712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90791" h="97129">
                  <a:moveTo>
                    <a:pt x="f5" y="f6"/>
                  </a:moveTo>
                  <a:lnTo>
                    <a:pt x="f7" y="f8"/>
                  </a:lnTo>
                  <a:cubicBezTo>
                    <a:pt x="f9" y="f4"/>
                    <a:pt x="f10" y="f11"/>
                    <a:pt x="f12" y="f13"/>
                  </a:cubicBezTo>
                  <a:cubicBezTo>
                    <a:pt x="f2" y="f14"/>
                    <a:pt x="f15" y="f16"/>
                    <a:pt x="f17" y="f18"/>
                  </a:cubicBezTo>
                  <a:cubicBezTo>
                    <a:pt x="f19" y="f20"/>
                    <a:pt x="f21" y="f2"/>
                    <a:pt x="f22" y="f23"/>
                  </a:cubicBezTo>
                  <a:lnTo>
                    <a:pt x="f24" y="f25"/>
                  </a:lnTo>
                  <a:cubicBezTo>
                    <a:pt x="f26" y="f27"/>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6" name="Free Form 24">
              <a:extLst>
                <a:ext uri="{FF2B5EF4-FFF2-40B4-BE49-F238E27FC236}">
                  <a16:creationId xmlns:a16="http://schemas.microsoft.com/office/drawing/2014/main" id="{FC2E6DD9-BDAC-7C44-A4D9-274B177CF0A8}"/>
                </a:ext>
              </a:extLst>
            </p:cNvPr>
            <p:cNvSpPr/>
            <p:nvPr/>
          </p:nvSpPr>
          <p:spPr>
            <a:xfrm>
              <a:off x="382712" y="1054358"/>
              <a:ext cx="452371" cy="204231"/>
            </a:xfrm>
            <a:custGeom>
              <a:avLst/>
              <a:gdLst>
                <a:gd name="f0" fmla="val w"/>
                <a:gd name="f1" fmla="val h"/>
                <a:gd name="f2" fmla="val 0"/>
                <a:gd name="f3" fmla="val 452373"/>
                <a:gd name="f4" fmla="val 204228"/>
                <a:gd name="f5" fmla="val 444068"/>
                <a:gd name="f6" fmla="val 202806"/>
                <a:gd name="f7" fmla="val 41859"/>
                <a:gd name="f8" fmla="val 97967"/>
                <a:gd name="f9" fmla="val 17246"/>
                <a:gd name="f10" fmla="val 91554"/>
                <a:gd name="f11" fmla="val 67449"/>
                <a:gd name="f12" fmla="val 5143"/>
                <a:gd name="f13" fmla="val 42633"/>
                <a:gd name="f14" fmla="val 10629"/>
                <a:gd name="f15" fmla="val 16167"/>
                <a:gd name="f16" fmla="val 37160"/>
                <a:gd name="f17" fmla="val 63080"/>
                <a:gd name="f18" fmla="val 6756"/>
                <a:gd name="f19" fmla="val 66103"/>
                <a:gd name="f20" fmla="val 7543"/>
                <a:gd name="f21" fmla="val 69215"/>
                <a:gd name="f22" fmla="val 8737"/>
                <a:gd name="f23" fmla="val 71945"/>
                <a:gd name="f24" fmla="val 10045"/>
                <a:gd name="f25" fmla="val 447319"/>
                <a:gd name="f26" fmla="val 194119"/>
                <a:gd name="f27" fmla="val 196608"/>
                <a:gd name="f28" fmla="val 449529"/>
                <a:gd name="f29" fmla="*/ f0 1 452373"/>
                <a:gd name="f30" fmla="*/ f1 1 204228"/>
                <a:gd name="f31" fmla="+- f4 0 f2"/>
                <a:gd name="f32" fmla="+- f3 0 f2"/>
                <a:gd name="f33" fmla="*/ f32 1 452373"/>
                <a:gd name="f34" fmla="*/ f31 1 204228"/>
                <a:gd name="f35" fmla="*/ 0 1 f33"/>
                <a:gd name="f36" fmla="*/ 452373 1 f33"/>
                <a:gd name="f37" fmla="*/ 0 1 f34"/>
                <a:gd name="f38" fmla="*/ 204228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2373" h="204228">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7" name="Free Form 25">
              <a:extLst>
                <a:ext uri="{FF2B5EF4-FFF2-40B4-BE49-F238E27FC236}">
                  <a16:creationId xmlns:a16="http://schemas.microsoft.com/office/drawing/2014/main" id="{EB491FC1-4ECB-1C4F-95D3-42BABD2E3A71}"/>
                </a:ext>
              </a:extLst>
            </p:cNvPr>
            <p:cNvSpPr/>
            <p:nvPr/>
          </p:nvSpPr>
          <p:spPr>
            <a:xfrm>
              <a:off x="374675" y="926378"/>
              <a:ext cx="458443" cy="291977"/>
            </a:xfrm>
            <a:custGeom>
              <a:avLst/>
              <a:gdLst>
                <a:gd name="f0" fmla="val w"/>
                <a:gd name="f1" fmla="val h"/>
                <a:gd name="f2" fmla="val 0"/>
                <a:gd name="f3" fmla="val 458444"/>
                <a:gd name="f4" fmla="val 291973"/>
                <a:gd name="f5" fmla="val 449122"/>
                <a:gd name="f6" fmla="val 289572"/>
                <a:gd name="f7" fmla="val 35610"/>
                <a:gd name="f8" fmla="val 97116"/>
                <a:gd name="f9" fmla="val 12585"/>
                <a:gd name="f10" fmla="val 86398"/>
                <a:gd name="f11" fmla="val 59626"/>
                <a:gd name="f12" fmla="val 9550"/>
                <a:gd name="f13" fmla="val 36156"/>
                <a:gd name="f14" fmla="val 19723"/>
                <a:gd name="f15" fmla="val 11125"/>
                <a:gd name="f16" fmla="val 48717"/>
                <a:gd name="f17" fmla="val 72974"/>
                <a:gd name="f18" fmla="val 11290"/>
                <a:gd name="f19" fmla="val 75539"/>
                <a:gd name="f20" fmla="val 12484"/>
                <a:gd name="f21" fmla="val 78155"/>
                <a:gd name="f22" fmla="val 14046"/>
                <a:gd name="f23" fmla="val 80403"/>
                <a:gd name="f24" fmla="val 15608"/>
                <a:gd name="f25" fmla="val 453821"/>
                <a:gd name="f26" fmla="val 281571"/>
                <a:gd name="f27" fmla="val 284861"/>
                <a:gd name="f28" fmla="val 454279"/>
                <a:gd name="f29" fmla="*/ f0 1 458444"/>
                <a:gd name="f30" fmla="*/ f1 1 291973"/>
                <a:gd name="f31" fmla="+- f4 0 f2"/>
                <a:gd name="f32" fmla="+- f3 0 f2"/>
                <a:gd name="f33" fmla="*/ f32 1 458444"/>
                <a:gd name="f34" fmla="*/ f31 1 291973"/>
                <a:gd name="f35" fmla="*/ 0 1 f33"/>
                <a:gd name="f36" fmla="*/ 458444 1 f33"/>
                <a:gd name="f37" fmla="*/ 0 1 f34"/>
                <a:gd name="f38" fmla="*/ 29197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444" h="29197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8" name="Free Form 26">
              <a:extLst>
                <a:ext uri="{FF2B5EF4-FFF2-40B4-BE49-F238E27FC236}">
                  <a16:creationId xmlns:a16="http://schemas.microsoft.com/office/drawing/2014/main" id="{18CFBFF1-547D-1548-AE5A-F4625D4A8098}"/>
                </a:ext>
              </a:extLst>
            </p:cNvPr>
            <p:cNvSpPr/>
            <p:nvPr/>
          </p:nvSpPr>
          <p:spPr>
            <a:xfrm>
              <a:off x="395587" y="801718"/>
              <a:ext cx="444242" cy="376659"/>
            </a:xfrm>
            <a:custGeom>
              <a:avLst/>
              <a:gdLst>
                <a:gd name="f0" fmla="val w"/>
                <a:gd name="f1" fmla="val h"/>
                <a:gd name="f2" fmla="val 0"/>
                <a:gd name="f3" fmla="val 444246"/>
                <a:gd name="f4" fmla="val 376656"/>
                <a:gd name="f5" fmla="val 434213"/>
                <a:gd name="f6" fmla="val 373405"/>
                <a:gd name="f7" fmla="val 28740"/>
                <a:gd name="f8" fmla="val 93472"/>
                <a:gd name="f9" fmla="val 7873"/>
                <a:gd name="f10" fmla="val 79057"/>
                <a:gd name="f11" fmla="val 50571"/>
                <a:gd name="f12" fmla="val 13347"/>
                <a:gd name="f13" fmla="val 29057"/>
                <a:gd name="f14" fmla="val 27597"/>
                <a:gd name="f15" fmla="val 6108"/>
                <a:gd name="f16" fmla="val 58051"/>
                <a:gd name="f17" fmla="val 80022"/>
                <a:gd name="f18" fmla="val 15163"/>
                <a:gd name="f19" fmla="val 82181"/>
                <a:gd name="f20" fmla="val 16649"/>
                <a:gd name="f21" fmla="val 84353"/>
                <a:gd name="f22" fmla="val 18465"/>
                <a:gd name="f23" fmla="val 86169"/>
                <a:gd name="f24" fmla="val 20218"/>
                <a:gd name="f25" fmla="val 440156"/>
                <a:gd name="f26" fmla="val 366255"/>
                <a:gd name="f27" fmla="val 370243"/>
                <a:gd name="f28" fmla="val 438924"/>
                <a:gd name="f29" fmla="*/ f0 1 444246"/>
                <a:gd name="f30" fmla="*/ f1 1 376656"/>
                <a:gd name="f31" fmla="+- f4 0 f2"/>
                <a:gd name="f32" fmla="+- f3 0 f2"/>
                <a:gd name="f33" fmla="*/ f32 1 444246"/>
                <a:gd name="f34" fmla="*/ f31 1 376656"/>
                <a:gd name="f35" fmla="*/ 0 1 f33"/>
                <a:gd name="f36" fmla="*/ 444246 1 f33"/>
                <a:gd name="f37" fmla="*/ 0 1 f34"/>
                <a:gd name="f38" fmla="*/ 37665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4246" h="376656">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9" name="Free Form 27">
              <a:extLst>
                <a:ext uri="{FF2B5EF4-FFF2-40B4-BE49-F238E27FC236}">
                  <a16:creationId xmlns:a16="http://schemas.microsoft.com/office/drawing/2014/main" id="{531A08E4-AC6D-FE4A-B9B4-A72D6B13DD15}"/>
                </a:ext>
              </a:extLst>
            </p:cNvPr>
            <p:cNvSpPr/>
            <p:nvPr/>
          </p:nvSpPr>
          <p:spPr>
            <a:xfrm>
              <a:off x="444188" y="685845"/>
              <a:ext cx="410721" cy="454721"/>
            </a:xfrm>
            <a:custGeom>
              <a:avLst/>
              <a:gdLst>
                <a:gd name="f0" fmla="val w"/>
                <a:gd name="f1" fmla="val h"/>
                <a:gd name="f2" fmla="val 0"/>
                <a:gd name="f3" fmla="val 410718"/>
                <a:gd name="f4" fmla="val 454723"/>
                <a:gd name="f5" fmla="val 400278"/>
                <a:gd name="f6" fmla="val 450748"/>
                <a:gd name="f7" fmla="val 21513"/>
                <a:gd name="f8" fmla="val 87591"/>
                <a:gd name="f9" fmla="val 3213"/>
                <a:gd name="f10" fmla="val 70053"/>
                <a:gd name="f11" fmla="val 40678"/>
                <a:gd name="f12" fmla="val 16637"/>
                <a:gd name="f13" fmla="val 21577"/>
                <a:gd name="f14" fmla="val 34378"/>
                <a:gd name="f15" fmla="val 1193"/>
                <a:gd name="f16" fmla="val 65405"/>
                <a:gd name="f17" fmla="val 84658"/>
                <a:gd name="f18" fmla="val 18465"/>
                <a:gd name="f19" fmla="val 86423"/>
                <a:gd name="f20" fmla="val 20154"/>
                <a:gd name="f21" fmla="val 88176"/>
                <a:gd name="f22" fmla="val 22161"/>
                <a:gd name="f23" fmla="val 89611"/>
                <a:gd name="f24" fmla="val 24028"/>
                <a:gd name="f25" fmla="val 407263"/>
                <a:gd name="f26" fmla="val 444601"/>
                <a:gd name="f27" fmla="val 449173"/>
                <a:gd name="f28" fmla="val 404431"/>
                <a:gd name="f29" fmla="*/ f0 1 410718"/>
                <a:gd name="f30" fmla="*/ f1 1 454723"/>
                <a:gd name="f31" fmla="+- f4 0 f2"/>
                <a:gd name="f32" fmla="+- f3 0 f2"/>
                <a:gd name="f33" fmla="*/ f32 1 410718"/>
                <a:gd name="f34" fmla="*/ f31 1 454723"/>
                <a:gd name="f35" fmla="*/ 0 1 f33"/>
                <a:gd name="f36" fmla="*/ 410718 1 f33"/>
                <a:gd name="f37" fmla="*/ 0 1 f34"/>
                <a:gd name="f38" fmla="*/ 45472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0718" h="45472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0" name="Free Form 28">
              <a:extLst>
                <a:ext uri="{FF2B5EF4-FFF2-40B4-BE49-F238E27FC236}">
                  <a16:creationId xmlns:a16="http://schemas.microsoft.com/office/drawing/2014/main" id="{34715D1B-B60A-A045-8B37-B255EB727B3C}"/>
                </a:ext>
              </a:extLst>
            </p:cNvPr>
            <p:cNvSpPr/>
            <p:nvPr/>
          </p:nvSpPr>
          <p:spPr>
            <a:xfrm>
              <a:off x="516809" y="580442"/>
              <a:ext cx="360886" cy="526273"/>
            </a:xfrm>
            <a:custGeom>
              <a:avLst/>
              <a:gdLst>
                <a:gd name="f0" fmla="val w"/>
                <a:gd name="f1" fmla="val h"/>
                <a:gd name="f2" fmla="val 0"/>
                <a:gd name="f3" fmla="val 360883"/>
                <a:gd name="f4" fmla="val 526275"/>
                <a:gd name="f5" fmla="val 350291"/>
                <a:gd name="f6" fmla="val 521703"/>
                <a:gd name="f7" fmla="val 15367"/>
                <a:gd name="f8" fmla="val 83388"/>
                <a:gd name="f9" fmla="val 63271"/>
                <a:gd name="f10" fmla="val 1333"/>
                <a:gd name="f11" fmla="val 33782"/>
                <a:gd name="f12" fmla="val 20713"/>
                <a:gd name="f13" fmla="val 17424"/>
                <a:gd name="f14" fmla="val 41376"/>
                <a:gd name="f15" fmla="val 72212"/>
                <a:gd name="f16" fmla="val 3556"/>
                <a:gd name="f17" fmla="val 88392"/>
                <a:gd name="f18" fmla="val 24739"/>
                <a:gd name="f19" fmla="val 89789"/>
                <a:gd name="f20" fmla="val 26581"/>
                <a:gd name="f21" fmla="val 91160"/>
                <a:gd name="f22" fmla="val 28714"/>
                <a:gd name="f23" fmla="val 92252"/>
                <a:gd name="f24" fmla="val 30683"/>
                <a:gd name="f25" fmla="val 358114"/>
                <a:gd name="f26" fmla="val 516661"/>
                <a:gd name="f27" fmla="val 353783"/>
                <a:gd name="f28" fmla="*/ f0 1 360883"/>
                <a:gd name="f29" fmla="*/ f1 1 526275"/>
                <a:gd name="f30" fmla="+- f4 0 f2"/>
                <a:gd name="f31" fmla="+- f3 0 f2"/>
                <a:gd name="f32" fmla="*/ f31 1 360883"/>
                <a:gd name="f33" fmla="*/ f30 1 526275"/>
                <a:gd name="f34" fmla="*/ 0 1 f32"/>
                <a:gd name="f35" fmla="*/ 360883 1 f32"/>
                <a:gd name="f36" fmla="*/ 0 1 f33"/>
                <a:gd name="f37" fmla="*/ 526275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360883" h="52627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6"/>
                    <a:pt x="f27"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1" name="Free Form 29">
              <a:extLst>
                <a:ext uri="{FF2B5EF4-FFF2-40B4-BE49-F238E27FC236}">
                  <a16:creationId xmlns:a16="http://schemas.microsoft.com/office/drawing/2014/main" id="{7632F68C-AF7F-2D4E-8A2A-0BA131BFDF1A}"/>
                </a:ext>
              </a:extLst>
            </p:cNvPr>
            <p:cNvSpPr/>
            <p:nvPr/>
          </p:nvSpPr>
          <p:spPr>
            <a:xfrm>
              <a:off x="608240" y="492806"/>
              <a:ext cx="298871" cy="585636"/>
            </a:xfrm>
            <a:custGeom>
              <a:avLst/>
              <a:gdLst>
                <a:gd name="f0" fmla="val w"/>
                <a:gd name="f1" fmla="val h"/>
                <a:gd name="f2" fmla="val 0"/>
                <a:gd name="f3" fmla="val 298869"/>
                <a:gd name="f4" fmla="val 585635"/>
                <a:gd name="f5" fmla="val 288378"/>
                <a:gd name="f6" fmla="val 580580"/>
                <a:gd name="f7" fmla="val 12204"/>
                <a:gd name="f8" fmla="val 78600"/>
                <a:gd name="f9" fmla="val 56426"/>
                <a:gd name="f10" fmla="val 5740"/>
                <a:gd name="f11" fmla="val 27457"/>
                <a:gd name="f12" fmla="val 27330"/>
                <a:gd name="f13" fmla="val 14173"/>
                <a:gd name="f14" fmla="val 50368"/>
                <a:gd name="f15" fmla="val 80314"/>
                <a:gd name="f16" fmla="val 8077"/>
                <a:gd name="f17" fmla="val 93154"/>
                <a:gd name="f18" fmla="val 31419"/>
                <a:gd name="f19" fmla="val 94221"/>
                <a:gd name="f20" fmla="val 33362"/>
                <a:gd name="f21" fmla="val 95224"/>
                <a:gd name="f22" fmla="val 35598"/>
                <a:gd name="f23" fmla="val 95999"/>
                <a:gd name="f24" fmla="val 37617"/>
                <a:gd name="f25" fmla="val 296862"/>
                <a:gd name="f26" fmla="val 576719"/>
                <a:gd name="f27" fmla="val 582129"/>
                <a:gd name="f28" fmla="val 291160"/>
                <a:gd name="f29" fmla="*/ f0 1 298869"/>
                <a:gd name="f30" fmla="*/ f1 1 585635"/>
                <a:gd name="f31" fmla="+- f4 0 f2"/>
                <a:gd name="f32" fmla="+- f3 0 f2"/>
                <a:gd name="f33" fmla="*/ f32 1 298869"/>
                <a:gd name="f34" fmla="*/ f31 1 585635"/>
                <a:gd name="f35" fmla="*/ 0 1 f33"/>
                <a:gd name="f36" fmla="*/ 298869 1 f33"/>
                <a:gd name="f37" fmla="*/ 0 1 f34"/>
                <a:gd name="f38" fmla="*/ 58563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98869" h="58563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2" name="Free Form 30">
              <a:extLst>
                <a:ext uri="{FF2B5EF4-FFF2-40B4-BE49-F238E27FC236}">
                  <a16:creationId xmlns:a16="http://schemas.microsoft.com/office/drawing/2014/main" id="{386F9476-33DE-A24D-B2CD-95B902925BBA}"/>
                </a:ext>
              </a:extLst>
            </p:cNvPr>
            <p:cNvSpPr/>
            <p:nvPr/>
          </p:nvSpPr>
          <p:spPr>
            <a:xfrm>
              <a:off x="717355" y="428094"/>
              <a:ext cx="224421" cy="628979"/>
            </a:xfrm>
            <a:custGeom>
              <a:avLst/>
              <a:gdLst>
                <a:gd name="f0" fmla="val w"/>
                <a:gd name="f1" fmla="val h"/>
                <a:gd name="f2" fmla="val 0"/>
                <a:gd name="f3" fmla="val 224421"/>
                <a:gd name="f4" fmla="val 628980"/>
                <a:gd name="f5" fmla="val 214236"/>
                <a:gd name="f6" fmla="val 623557"/>
                <a:gd name="f7" fmla="val 8826"/>
                <a:gd name="f8" fmla="val 72224"/>
                <a:gd name="f9" fmla="val 48526"/>
                <a:gd name="f10" fmla="val 9906"/>
                <a:gd name="f11" fmla="val 20700"/>
                <a:gd name="f12" fmla="val 33210"/>
                <a:gd name="f13" fmla="val 10680"/>
                <a:gd name="f14" fmla="val 58064"/>
                <a:gd name="f15" fmla="val 86499"/>
                <a:gd name="f16" fmla="val 12331"/>
                <a:gd name="f17" fmla="val 95796"/>
                <a:gd name="f18" fmla="val 37274"/>
                <a:gd name="f19" fmla="val 96545"/>
                <a:gd name="f20" fmla="val 39293"/>
                <a:gd name="f21" fmla="val 97205"/>
                <a:gd name="f22" fmla="val 41592"/>
                <a:gd name="f23" fmla="val 97662"/>
                <a:gd name="f24" fmla="val 43637"/>
                <a:gd name="f25" fmla="val 223189"/>
                <a:gd name="f26" fmla="val 620953"/>
                <a:gd name="f27" fmla="val 626605"/>
                <a:gd name="f28" fmla="val 216255"/>
                <a:gd name="f29" fmla="*/ f0 1 224421"/>
                <a:gd name="f30" fmla="*/ f1 1 628980"/>
                <a:gd name="f31" fmla="+- f4 0 f2"/>
                <a:gd name="f32" fmla="+- f3 0 f2"/>
                <a:gd name="f33" fmla="*/ f32 1 224421"/>
                <a:gd name="f34" fmla="*/ f31 1 628980"/>
                <a:gd name="f35" fmla="*/ 0 1 f33"/>
                <a:gd name="f36" fmla="*/ 224421 1 f33"/>
                <a:gd name="f37" fmla="*/ 0 1 f34"/>
                <a:gd name="f38" fmla="*/ 62898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421" h="628980">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3" name="Free Form 31">
              <a:extLst>
                <a:ext uri="{FF2B5EF4-FFF2-40B4-BE49-F238E27FC236}">
                  <a16:creationId xmlns:a16="http://schemas.microsoft.com/office/drawing/2014/main" id="{1FD87055-198B-E141-8F52-ABFD9C3BF77F}"/>
                </a:ext>
              </a:extLst>
            </p:cNvPr>
            <p:cNvSpPr/>
            <p:nvPr/>
          </p:nvSpPr>
          <p:spPr>
            <a:xfrm>
              <a:off x="839026" y="389232"/>
              <a:ext cx="141046" cy="654353"/>
            </a:xfrm>
            <a:custGeom>
              <a:avLst/>
              <a:gdLst>
                <a:gd name="f0" fmla="val w"/>
                <a:gd name="f1" fmla="val h"/>
                <a:gd name="f2" fmla="val 0"/>
                <a:gd name="f3" fmla="val 141046"/>
                <a:gd name="f4" fmla="val 654354"/>
                <a:gd name="f5" fmla="val 131394"/>
                <a:gd name="f6" fmla="val 648690"/>
                <a:gd name="f7" fmla="val 5334"/>
                <a:gd name="f8" fmla="val 64465"/>
                <a:gd name="f9" fmla="val 39750"/>
                <a:gd name="f10" fmla="val 13804"/>
                <a:gd name="f11" fmla="val 13639"/>
                <a:gd name="f12" fmla="val 38303"/>
                <a:gd name="f13" fmla="val 7035"/>
                <a:gd name="f14" fmla="val 64439"/>
                <a:gd name="f15" fmla="val 90817"/>
                <a:gd name="f16" fmla="val 16255"/>
                <a:gd name="f17" fmla="val 96418"/>
                <a:gd name="f18" fmla="val 42265"/>
                <a:gd name="f19" fmla="val 96862"/>
                <a:gd name="f20" fmla="val 44348"/>
                <a:gd name="f21" fmla="val 97193"/>
                <a:gd name="f22" fmla="val 46672"/>
                <a:gd name="f23" fmla="val 97345"/>
                <a:gd name="f24" fmla="val 48729"/>
                <a:gd name="f25" fmla="val 140639"/>
                <a:gd name="f26" fmla="val 647382"/>
                <a:gd name="f27" fmla="val 653160"/>
                <a:gd name="f28" fmla="val 132626"/>
                <a:gd name="f29" fmla="*/ f0 1 141046"/>
                <a:gd name="f30" fmla="*/ f1 1 654354"/>
                <a:gd name="f31" fmla="+- f4 0 f2"/>
                <a:gd name="f32" fmla="+- f3 0 f2"/>
                <a:gd name="f33" fmla="*/ f32 1 141046"/>
                <a:gd name="f34" fmla="*/ f31 1 654354"/>
                <a:gd name="f35" fmla="*/ 0 1 f33"/>
                <a:gd name="f36" fmla="*/ 141046 1 f33"/>
                <a:gd name="f37" fmla="*/ 0 1 f34"/>
                <a:gd name="f38" fmla="*/ 65435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41046" h="654354">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extLst>
      <p:ext uri="{BB962C8B-B14F-4D97-AF65-F5344CB8AC3E}">
        <p14:creationId xmlns:p14="http://schemas.microsoft.com/office/powerpoint/2010/main" val="16823188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hf sldNum="0" hdr="0" dt="0"/>
  <p:txStyles>
    <p:titleStyle>
      <a:lvl1pPr algn="ctr" defTabSz="914400" rtl="0" eaLnBrk="1" latinLnBrk="0" hangingPunct="1">
        <a:lnSpc>
          <a:spcPct val="90000"/>
        </a:lnSpc>
        <a:spcBef>
          <a:spcPct val="0"/>
        </a:spcBef>
        <a:buNone/>
        <a:defRPr sz="3200" kern="1200" cap="all" baseline="0">
          <a:solidFill>
            <a:schemeClr val="tx1"/>
          </a:solidFill>
          <a:latin typeface="Raleway Light" panose="020B04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2C69A-166C-0F45-BDD3-A36909D80FA0}"/>
              </a:ext>
            </a:extLst>
          </p:cNvPr>
          <p:cNvSpPr>
            <a:spLocks noGrp="1"/>
          </p:cNvSpPr>
          <p:nvPr>
            <p:ph type="title"/>
          </p:nvPr>
        </p:nvSpPr>
        <p:spPr>
          <a:xfrm>
            <a:off x="838200" y="619200"/>
            <a:ext cx="10515600" cy="460800"/>
          </a:xfrm>
          <a:prstGeom prst="rect">
            <a:avLst/>
          </a:prstGeom>
        </p:spPr>
        <p:txBody>
          <a:bodyPr vert="horz" lIns="91440" tIns="46800" rIns="91440" bIns="45720" rtlCol="0" anchor="ctr" anchorCtr="0">
            <a:normAutofit/>
          </a:bodyPr>
          <a:lstStyle/>
          <a:p>
            <a:r>
              <a:rPr lang="en-US"/>
              <a:t>Click to edit Master title style</a:t>
            </a:r>
          </a:p>
        </p:txBody>
      </p:sp>
      <p:grpSp>
        <p:nvGrpSpPr>
          <p:cNvPr id="8" name="Group 4">
            <a:extLst>
              <a:ext uri="{FF2B5EF4-FFF2-40B4-BE49-F238E27FC236}">
                <a16:creationId xmlns:a16="http://schemas.microsoft.com/office/drawing/2014/main" id="{862B983E-8B7A-A546-A3D9-9271A00A066C}"/>
              </a:ext>
            </a:extLst>
          </p:cNvPr>
          <p:cNvGrpSpPr>
            <a:grpSpLocks noChangeAspect="1"/>
          </p:cNvGrpSpPr>
          <p:nvPr/>
        </p:nvGrpSpPr>
        <p:grpSpPr>
          <a:xfrm>
            <a:off x="374675" y="378076"/>
            <a:ext cx="1282939" cy="1280242"/>
            <a:chOff x="374675" y="378076"/>
            <a:chExt cx="1282939" cy="1280242"/>
          </a:xfrm>
        </p:grpSpPr>
        <p:sp>
          <p:nvSpPr>
            <p:cNvPr id="9" name="Free Form 5">
              <a:extLst>
                <a:ext uri="{FF2B5EF4-FFF2-40B4-BE49-F238E27FC236}">
                  <a16:creationId xmlns:a16="http://schemas.microsoft.com/office/drawing/2014/main" id="{A15650FB-C65E-A049-986F-332CFF7C1809}"/>
                </a:ext>
              </a:extLst>
            </p:cNvPr>
            <p:cNvSpPr/>
            <p:nvPr/>
          </p:nvSpPr>
          <p:spPr>
            <a:xfrm>
              <a:off x="967572" y="378076"/>
              <a:ext cx="95234" cy="660535"/>
            </a:xfrm>
            <a:custGeom>
              <a:avLst/>
              <a:gdLst>
                <a:gd name="f0" fmla="val w"/>
                <a:gd name="f1" fmla="val h"/>
                <a:gd name="f2" fmla="val 0"/>
                <a:gd name="f3" fmla="val 95237"/>
                <a:gd name="f4" fmla="val 660539"/>
                <a:gd name="f5" fmla="val 43662"/>
                <a:gd name="f6" fmla="val 654761"/>
                <a:gd name="f7" fmla="val 1765"/>
                <a:gd name="f8" fmla="val 55473"/>
                <a:gd name="f9" fmla="val 30264"/>
                <a:gd name="f10" fmla="val 17386"/>
                <a:gd name="f11" fmla="val 6350"/>
                <a:gd name="f12" fmla="val 42570"/>
                <a:gd name="f13" fmla="val 3276"/>
                <a:gd name="f14" fmla="val 69430"/>
                <a:gd name="f15" fmla="val 93230"/>
                <a:gd name="f16" fmla="val 19799"/>
                <a:gd name="f17" fmla="val 95084"/>
                <a:gd name="f18" fmla="val 46354"/>
                <a:gd name="f19" fmla="val 48450"/>
                <a:gd name="f20" fmla="val 95224"/>
                <a:gd name="f21" fmla="val 50787"/>
                <a:gd name="f22" fmla="val 52831"/>
                <a:gd name="f23" fmla="val 52997"/>
                <a:gd name="f24" fmla="val 52590"/>
                <a:gd name="f25" fmla="val 44068"/>
                <a:gd name="f26" fmla="*/ f0 1 95237"/>
                <a:gd name="f27" fmla="*/ f1 1 660539"/>
                <a:gd name="f28" fmla="+- f4 0 f2"/>
                <a:gd name="f29" fmla="+- f3 0 f2"/>
                <a:gd name="f30" fmla="*/ f29 1 95237"/>
                <a:gd name="f31" fmla="*/ f28 1 660539"/>
                <a:gd name="f32" fmla="*/ 0 1 f30"/>
                <a:gd name="f33" fmla="*/ 95237 1 f30"/>
                <a:gd name="f34" fmla="*/ 0 1 f31"/>
                <a:gd name="f35" fmla="*/ 660539 1 f31"/>
                <a:gd name="f36" fmla="*/ f32 f26 1"/>
                <a:gd name="f37" fmla="*/ f33 f26 1"/>
                <a:gd name="f38" fmla="*/ f35 f27 1"/>
                <a:gd name="f39" fmla="*/ f34 f27 1"/>
              </a:gdLst>
              <a:ahLst/>
              <a:cxnLst>
                <a:cxn ang="3cd4">
                  <a:pos x="hc" y="t"/>
                </a:cxn>
                <a:cxn ang="0">
                  <a:pos x="r" y="vc"/>
                </a:cxn>
                <a:cxn ang="cd4">
                  <a:pos x="hc" y="b"/>
                </a:cxn>
                <a:cxn ang="cd2">
                  <a:pos x="l" y="vc"/>
                </a:cxn>
              </a:cxnLst>
              <a:rect l="f36" t="f39" r="f37" b="f38"/>
              <a:pathLst>
                <a:path w="95237" h="660539">
                  <a:moveTo>
                    <a:pt x="f5" y="f6"/>
                  </a:moveTo>
                  <a:lnTo>
                    <a:pt x="f7" y="f8"/>
                  </a:lnTo>
                  <a:cubicBezTo>
                    <a:pt x="f2" y="f9"/>
                    <a:pt x="f10" y="f11"/>
                    <a:pt x="f12" y="f13"/>
                  </a:cubicBezTo>
                  <a:cubicBezTo>
                    <a:pt x="f14" y="f2"/>
                    <a:pt x="f15" y="f16"/>
                    <a:pt x="f17" y="f18"/>
                  </a:cubicBezTo>
                  <a:cubicBezTo>
                    <a:pt x="f3" y="f19"/>
                    <a:pt x="f20" y="f21"/>
                    <a:pt x="f17" y="f22"/>
                  </a:cubicBezTo>
                  <a:lnTo>
                    <a:pt x="f23" y="f6"/>
                  </a:lnTo>
                  <a:cubicBezTo>
                    <a:pt x="f24" y="f4"/>
                    <a:pt x="f25"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 Form 6">
              <a:extLst>
                <a:ext uri="{FF2B5EF4-FFF2-40B4-BE49-F238E27FC236}">
                  <a16:creationId xmlns:a16="http://schemas.microsoft.com/office/drawing/2014/main" id="{EA546911-D434-964F-B7BD-7D0F6EF6B5DD}"/>
                </a:ext>
              </a:extLst>
            </p:cNvPr>
            <p:cNvSpPr/>
            <p:nvPr/>
          </p:nvSpPr>
          <p:spPr>
            <a:xfrm>
              <a:off x="1051742" y="394152"/>
              <a:ext cx="139098" cy="649443"/>
            </a:xfrm>
            <a:custGeom>
              <a:avLst/>
              <a:gdLst>
                <a:gd name="f0" fmla="val w"/>
                <a:gd name="f1" fmla="val h"/>
                <a:gd name="f2" fmla="val 0"/>
                <a:gd name="f3" fmla="val 139103"/>
                <a:gd name="f4" fmla="val 649439"/>
                <a:gd name="f5" fmla="val 406"/>
                <a:gd name="f6" fmla="val 642467"/>
                <a:gd name="f7" fmla="val 43510"/>
                <a:gd name="f8" fmla="val 46443"/>
                <a:gd name="f9" fmla="val 45326"/>
                <a:gd name="f10" fmla="val 21234"/>
                <a:gd name="f11" fmla="val 65912"/>
                <a:gd name="f12" fmla="val 91287"/>
                <a:gd name="f13" fmla="val 495"/>
                <a:gd name="f14" fmla="val 118351"/>
                <a:gd name="f15" fmla="val 1028"/>
                <a:gd name="f16" fmla="val 23977"/>
                <a:gd name="f17" fmla="val 137198"/>
                <a:gd name="f18" fmla="val 50520"/>
                <a:gd name="f19" fmla="val 137032"/>
                <a:gd name="f20" fmla="val 52628"/>
                <a:gd name="f21" fmla="val 136677"/>
                <a:gd name="f22" fmla="val 54952"/>
                <a:gd name="f23" fmla="val 136258"/>
                <a:gd name="f24" fmla="val 56959"/>
                <a:gd name="f25" fmla="val 9651"/>
                <a:gd name="f26" fmla="val 643775"/>
                <a:gd name="f27" fmla="val 8432"/>
                <a:gd name="f28" fmla="val 648246"/>
                <a:gd name="f29" fmla="*/ f0 1 139103"/>
                <a:gd name="f30" fmla="*/ f1 1 649439"/>
                <a:gd name="f31" fmla="+- f4 0 f2"/>
                <a:gd name="f32" fmla="+- f3 0 f2"/>
                <a:gd name="f33" fmla="*/ f32 1 139103"/>
                <a:gd name="f34" fmla="*/ f31 1 649439"/>
                <a:gd name="f35" fmla="*/ 0 1 f33"/>
                <a:gd name="f36" fmla="*/ 139103 1 f33"/>
                <a:gd name="f37" fmla="*/ 0 1 f34"/>
                <a:gd name="f38" fmla="*/ 64943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9103" h="649439">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Free Form 7">
              <a:extLst>
                <a:ext uri="{FF2B5EF4-FFF2-40B4-BE49-F238E27FC236}">
                  <a16:creationId xmlns:a16="http://schemas.microsoft.com/office/drawing/2014/main" id="{415B681F-774E-EA47-85C9-3C7FE40CA760}"/>
                </a:ext>
              </a:extLst>
            </p:cNvPr>
            <p:cNvSpPr/>
            <p:nvPr/>
          </p:nvSpPr>
          <p:spPr>
            <a:xfrm>
              <a:off x="1090019" y="431468"/>
              <a:ext cx="224037" cy="625605"/>
            </a:xfrm>
            <a:custGeom>
              <a:avLst/>
              <a:gdLst>
                <a:gd name="f0" fmla="val w"/>
                <a:gd name="f1" fmla="val h"/>
                <a:gd name="f2" fmla="val 0"/>
                <a:gd name="f3" fmla="val 224040"/>
                <a:gd name="f4" fmla="val 625601"/>
                <a:gd name="f5" fmla="val 1231"/>
                <a:gd name="f6" fmla="val 617575"/>
                <a:gd name="f7" fmla="val 126199"/>
                <a:gd name="f8" fmla="val 42837"/>
                <a:gd name="f9" fmla="val 131572"/>
                <a:gd name="f10" fmla="val 18135"/>
                <a:gd name="f11" fmla="val 154952"/>
                <a:gd name="f12" fmla="val 180009"/>
                <a:gd name="f13" fmla="val 4051"/>
                <a:gd name="f14" fmla="val 206730"/>
                <a:gd name="f15" fmla="val 8369"/>
                <a:gd name="f16" fmla="val 33997"/>
                <a:gd name="f17" fmla="val 218389"/>
                <a:gd name="f18" fmla="val 60007"/>
                <a:gd name="f19" fmla="val 217919"/>
                <a:gd name="f20" fmla="val 62115"/>
                <a:gd name="f21" fmla="val 217233"/>
                <a:gd name="f22" fmla="val 64401"/>
                <a:gd name="f23" fmla="val 216509"/>
                <a:gd name="f24" fmla="val 66370"/>
                <a:gd name="f25" fmla="val 10185"/>
                <a:gd name="f26" fmla="val 620179"/>
                <a:gd name="f27" fmla="val 8166"/>
                <a:gd name="f28" fmla="val 623227"/>
                <a:gd name="f29" fmla="*/ f0 1 224040"/>
                <a:gd name="f30" fmla="*/ f1 1 625601"/>
                <a:gd name="f31" fmla="+- f4 0 f2"/>
                <a:gd name="f32" fmla="+- f3 0 f2"/>
                <a:gd name="f33" fmla="*/ f32 1 224040"/>
                <a:gd name="f34" fmla="*/ f31 1 625601"/>
                <a:gd name="f35" fmla="*/ 0 1 f33"/>
                <a:gd name="f36" fmla="*/ 224040 1 f33"/>
                <a:gd name="f37" fmla="*/ 0 1 f34"/>
                <a:gd name="f38" fmla="*/ 62560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040" h="625601">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Free Form 8">
              <a:extLst>
                <a:ext uri="{FF2B5EF4-FFF2-40B4-BE49-F238E27FC236}">
                  <a16:creationId xmlns:a16="http://schemas.microsoft.com/office/drawing/2014/main" id="{6B7C5DE3-9540-7041-BDAE-CCBE92046777}"/>
                </a:ext>
              </a:extLst>
            </p:cNvPr>
            <p:cNvSpPr/>
            <p:nvPr/>
          </p:nvSpPr>
          <p:spPr>
            <a:xfrm>
              <a:off x="1124693" y="494544"/>
              <a:ext cx="300078" cy="583908"/>
            </a:xfrm>
            <a:custGeom>
              <a:avLst/>
              <a:gdLst>
                <a:gd name="f0" fmla="val w"/>
                <a:gd name="f1" fmla="val h"/>
                <a:gd name="f2" fmla="val 0"/>
                <a:gd name="f3" fmla="val 300075"/>
                <a:gd name="f4" fmla="val 583907"/>
                <a:gd name="f5" fmla="val 2006"/>
                <a:gd name="f6" fmla="val 574992"/>
                <a:gd name="f7" fmla="val 201955"/>
                <a:gd name="f8" fmla="val 38353"/>
                <a:gd name="f9" fmla="val 210781"/>
                <a:gd name="f10" fmla="val 14655"/>
                <a:gd name="f11" fmla="val 236524"/>
                <a:gd name="f12" fmla="val 260743"/>
                <a:gd name="f13" fmla="val 7543"/>
                <a:gd name="f14" fmla="val 286588"/>
                <a:gd name="f15" fmla="val 15582"/>
                <a:gd name="f16" fmla="val 43408"/>
                <a:gd name="f17" fmla="val 290779"/>
                <a:gd name="f18" fmla="val 68351"/>
                <a:gd name="f19" fmla="val 290004"/>
                <a:gd name="f20" fmla="val 70434"/>
                <a:gd name="f21" fmla="val 288975"/>
                <a:gd name="f22" fmla="val 72656"/>
                <a:gd name="f23" fmla="val 287947"/>
                <a:gd name="f24" fmla="val 74548"/>
                <a:gd name="f25" fmla="val 10502"/>
                <a:gd name="f26" fmla="val 578853"/>
                <a:gd name="f27" fmla="val 7708"/>
                <a:gd name="f28" fmla="val 580402"/>
                <a:gd name="f29" fmla="*/ f0 1 300075"/>
                <a:gd name="f30" fmla="*/ f1 1 583907"/>
                <a:gd name="f31" fmla="+- f4 0 f2"/>
                <a:gd name="f32" fmla="+- f3 0 f2"/>
                <a:gd name="f33" fmla="*/ f32 1 300075"/>
                <a:gd name="f34" fmla="*/ f31 1 583907"/>
                <a:gd name="f35" fmla="*/ 0 1 f33"/>
                <a:gd name="f36" fmla="*/ 300075 1 f33"/>
                <a:gd name="f37" fmla="*/ 0 1 f34"/>
                <a:gd name="f38" fmla="*/ 58390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00075" h="583907">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 Form 9">
              <a:extLst>
                <a:ext uri="{FF2B5EF4-FFF2-40B4-BE49-F238E27FC236}">
                  <a16:creationId xmlns:a16="http://schemas.microsoft.com/office/drawing/2014/main" id="{2DAB6C0D-0A35-9445-84C4-C344CDFC139F}"/>
                </a:ext>
              </a:extLst>
            </p:cNvPr>
            <p:cNvSpPr/>
            <p:nvPr/>
          </p:nvSpPr>
          <p:spPr>
            <a:xfrm>
              <a:off x="1154100" y="580397"/>
              <a:ext cx="363775" cy="526328"/>
            </a:xfrm>
            <a:custGeom>
              <a:avLst/>
              <a:gdLst>
                <a:gd name="f0" fmla="val w"/>
                <a:gd name="f1" fmla="val h"/>
                <a:gd name="f2" fmla="val 0"/>
                <a:gd name="f3" fmla="val 363778"/>
                <a:gd name="f4" fmla="val 526326"/>
                <a:gd name="f5" fmla="val 2768"/>
                <a:gd name="f6" fmla="val 516699"/>
                <a:gd name="f7" fmla="val 267360"/>
                <a:gd name="f8" fmla="val 33045"/>
                <a:gd name="f9" fmla="val 279514"/>
                <a:gd name="f10" fmla="val 10833"/>
                <a:gd name="f11" fmla="val 307098"/>
                <a:gd name="f12" fmla="val 329996"/>
                <a:gd name="f13" fmla="val 10909"/>
                <a:gd name="f14" fmla="val 354406"/>
                <a:gd name="f15" fmla="val 22555"/>
                <a:gd name="f16" fmla="val 52019"/>
                <a:gd name="f17" fmla="val 350989"/>
                <a:gd name="f18" fmla="val 75399"/>
                <a:gd name="f19" fmla="val 349872"/>
                <a:gd name="f20" fmla="val 77431"/>
                <a:gd name="f21" fmla="val 348475"/>
                <a:gd name="f22" fmla="val 79540"/>
                <a:gd name="f23" fmla="val 347116"/>
                <a:gd name="f24" fmla="val 81330"/>
                <a:gd name="f25" fmla="val 10591"/>
                <a:gd name="f26" fmla="val 521741"/>
                <a:gd name="f27" fmla="val 7099"/>
                <a:gd name="f28" fmla="val 521754"/>
                <a:gd name="f29" fmla="*/ f0 1 363778"/>
                <a:gd name="f30" fmla="*/ f1 1 526326"/>
                <a:gd name="f31" fmla="+- f4 0 f2"/>
                <a:gd name="f32" fmla="+- f3 0 f2"/>
                <a:gd name="f33" fmla="*/ f32 1 363778"/>
                <a:gd name="f34" fmla="*/ f31 1 526326"/>
                <a:gd name="f35" fmla="*/ 0 1 f33"/>
                <a:gd name="f36" fmla="*/ 363778 1 f33"/>
                <a:gd name="f37" fmla="*/ 0 1 f34"/>
                <a:gd name="f38" fmla="*/ 5263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63778" h="526326">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4" name="Free Form 10">
              <a:extLst>
                <a:ext uri="{FF2B5EF4-FFF2-40B4-BE49-F238E27FC236}">
                  <a16:creationId xmlns:a16="http://schemas.microsoft.com/office/drawing/2014/main" id="{AB7CEBC0-3FC5-3F43-BD98-7FD2F6EE5D03}"/>
                </a:ext>
              </a:extLst>
            </p:cNvPr>
            <p:cNvSpPr/>
            <p:nvPr/>
          </p:nvSpPr>
          <p:spPr>
            <a:xfrm>
              <a:off x="1176896" y="685050"/>
              <a:ext cx="412156" cy="455508"/>
            </a:xfrm>
            <a:custGeom>
              <a:avLst/>
              <a:gdLst>
                <a:gd name="f0" fmla="val w"/>
                <a:gd name="f1" fmla="val h"/>
                <a:gd name="f2" fmla="val 0"/>
                <a:gd name="f3" fmla="val 412153"/>
                <a:gd name="f4" fmla="val 455510"/>
                <a:gd name="f5" fmla="val 3454"/>
                <a:gd name="f6" fmla="val 445388"/>
                <a:gd name="f7" fmla="val 319506"/>
                <a:gd name="f8" fmla="val 26936"/>
                <a:gd name="f9" fmla="val 334772"/>
                <a:gd name="f10" fmla="val 6730"/>
                <a:gd name="f11" fmla="val 363651"/>
                <a:gd name="f12" fmla="val 384721"/>
                <a:gd name="f13" fmla="val 14122"/>
                <a:gd name="f14" fmla="val 407187"/>
                <a:gd name="f15" fmla="val 29184"/>
                <a:gd name="f16" fmla="val 59702"/>
                <a:gd name="f17" fmla="val 396074"/>
                <a:gd name="f18" fmla="val 80975"/>
                <a:gd name="f19" fmla="val 394601"/>
                <a:gd name="f20" fmla="val 82918"/>
                <a:gd name="f21" fmla="val 392811"/>
                <a:gd name="f22" fmla="val 84899"/>
                <a:gd name="f23" fmla="val 391109"/>
                <a:gd name="f24" fmla="val 86550"/>
                <a:gd name="f25" fmla="val 10439"/>
                <a:gd name="f26" fmla="val 451535"/>
                <a:gd name="f27" fmla="val 6286"/>
                <a:gd name="f28" fmla="val 449961"/>
                <a:gd name="f29" fmla="*/ f0 1 412153"/>
                <a:gd name="f30" fmla="*/ f1 1 455510"/>
                <a:gd name="f31" fmla="+- f4 0 f2"/>
                <a:gd name="f32" fmla="+- f3 0 f2"/>
                <a:gd name="f33" fmla="*/ f32 1 412153"/>
                <a:gd name="f34" fmla="*/ f31 1 455510"/>
                <a:gd name="f35" fmla="*/ 0 1 f33"/>
                <a:gd name="f36" fmla="*/ 412153 1 f33"/>
                <a:gd name="f37" fmla="*/ 0 1 f34"/>
                <a:gd name="f38" fmla="*/ 4555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2153" h="455510">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Free Form 11">
              <a:extLst>
                <a:ext uri="{FF2B5EF4-FFF2-40B4-BE49-F238E27FC236}">
                  <a16:creationId xmlns:a16="http://schemas.microsoft.com/office/drawing/2014/main" id="{DC8BB629-A81C-BE46-A7FC-417E8F1414F8}"/>
                </a:ext>
              </a:extLst>
            </p:cNvPr>
            <p:cNvSpPr/>
            <p:nvPr/>
          </p:nvSpPr>
          <p:spPr>
            <a:xfrm>
              <a:off x="1191984" y="803702"/>
              <a:ext cx="442898" cy="374675"/>
            </a:xfrm>
            <a:custGeom>
              <a:avLst/>
              <a:gdLst>
                <a:gd name="f0" fmla="val w"/>
                <a:gd name="f1" fmla="val h"/>
                <a:gd name="f2" fmla="val 0"/>
                <a:gd name="f3" fmla="val 442899"/>
                <a:gd name="f4" fmla="val 374675"/>
                <a:gd name="f5" fmla="val 4076"/>
                <a:gd name="f6" fmla="val 364274"/>
                <a:gd name="f7" fmla="val 356171"/>
                <a:gd name="f8" fmla="val 20091"/>
                <a:gd name="f9" fmla="val 374294"/>
                <a:gd name="f10" fmla="val 2374"/>
                <a:gd name="f11" fmla="val 403872"/>
                <a:gd name="f12" fmla="val 422605"/>
                <a:gd name="f13" fmla="val 17106"/>
                <a:gd name="f14" fmla="val 442569"/>
                <a:gd name="f15" fmla="val 35356"/>
                <a:gd name="f16" fmla="val 66268"/>
                <a:gd name="f17" fmla="val 423811"/>
                <a:gd name="f18" fmla="val 84937"/>
                <a:gd name="f19" fmla="val 421932"/>
                <a:gd name="f20" fmla="val 86753"/>
                <a:gd name="f21" fmla="val 419734"/>
                <a:gd name="f22" fmla="val 88544"/>
                <a:gd name="f23" fmla="val 417664"/>
                <a:gd name="f24" fmla="val 89992"/>
                <a:gd name="f25" fmla="val 10020"/>
                <a:gd name="f26" fmla="val 371424"/>
                <a:gd name="f27" fmla="val 5308"/>
                <a:gd name="f28" fmla="val 368261"/>
                <a:gd name="f29" fmla="*/ f0 1 442899"/>
                <a:gd name="f30" fmla="*/ f1 1 374675"/>
                <a:gd name="f31" fmla="+- f4 0 f2"/>
                <a:gd name="f32" fmla="+- f3 0 f2"/>
                <a:gd name="f33" fmla="*/ f32 1 442899"/>
                <a:gd name="f34" fmla="*/ f31 1 374675"/>
                <a:gd name="f35" fmla="*/ 0 1 f33"/>
                <a:gd name="f36" fmla="*/ 442899 1 f33"/>
                <a:gd name="f37" fmla="*/ 0 1 f34"/>
                <a:gd name="f38" fmla="*/ 37467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2899" h="374675">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Free Form 12">
              <a:extLst>
                <a:ext uri="{FF2B5EF4-FFF2-40B4-BE49-F238E27FC236}">
                  <a16:creationId xmlns:a16="http://schemas.microsoft.com/office/drawing/2014/main" id="{9CEEFA83-8CE5-8E4D-B1B6-E8C8DBC640D3}"/>
                </a:ext>
              </a:extLst>
            </p:cNvPr>
            <p:cNvSpPr/>
            <p:nvPr/>
          </p:nvSpPr>
          <p:spPr>
            <a:xfrm>
              <a:off x="1198686" y="928820"/>
              <a:ext cx="458928" cy="289535"/>
            </a:xfrm>
            <a:custGeom>
              <a:avLst/>
              <a:gdLst>
                <a:gd name="f0" fmla="val w"/>
                <a:gd name="f1" fmla="val h"/>
                <a:gd name="f2" fmla="val 0"/>
                <a:gd name="f3" fmla="val 458927"/>
                <a:gd name="f4" fmla="val 289534"/>
                <a:gd name="f5" fmla="val 4622"/>
                <a:gd name="f6" fmla="val 279133"/>
                <a:gd name="f7" fmla="val 375881"/>
                <a:gd name="f8" fmla="val 14719"/>
                <a:gd name="f9" fmla="val 396557"/>
                <a:gd name="f10" fmla="val 426173"/>
                <a:gd name="f11" fmla="val 2209"/>
                <a:gd name="f12" fmla="val 442023"/>
                <a:gd name="f13" fmla="val 21996"/>
                <a:gd name="f14" fmla="val 43116"/>
                <a:gd name="f15" fmla="val 454444"/>
                <a:gd name="f16" fmla="val 73736"/>
                <a:gd name="f17" fmla="val 432676"/>
                <a:gd name="f18" fmla="val 89242"/>
                <a:gd name="f19" fmla="val 430352"/>
                <a:gd name="f20" fmla="val 90881"/>
                <a:gd name="f21" fmla="val 427710"/>
                <a:gd name="f22" fmla="val 92392"/>
                <a:gd name="f23" fmla="val 425234"/>
                <a:gd name="f24" fmla="val 93573"/>
                <a:gd name="f25" fmla="val 9321"/>
                <a:gd name="f26" fmla="val 287134"/>
                <a:gd name="f27" fmla="val 4165"/>
                <a:gd name="f28" fmla="val 282435"/>
                <a:gd name="f29" fmla="*/ f0 1 458927"/>
                <a:gd name="f30" fmla="*/ f1 1 289534"/>
                <a:gd name="f31" fmla="+- f4 0 f2"/>
                <a:gd name="f32" fmla="+- f3 0 f2"/>
                <a:gd name="f33" fmla="*/ f32 1 458927"/>
                <a:gd name="f34" fmla="*/ f31 1 289534"/>
                <a:gd name="f35" fmla="*/ 0 1 f33"/>
                <a:gd name="f36" fmla="*/ 458927 1 f33"/>
                <a:gd name="f37" fmla="*/ 0 1 f34"/>
                <a:gd name="f38" fmla="*/ 28953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927" h="289534">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Free Form 13">
              <a:extLst>
                <a:ext uri="{FF2B5EF4-FFF2-40B4-BE49-F238E27FC236}">
                  <a16:creationId xmlns:a16="http://schemas.microsoft.com/office/drawing/2014/main" id="{6BA0BAA7-EA18-D04E-8B1B-8ED6D0B0C183}"/>
                </a:ext>
              </a:extLst>
            </p:cNvPr>
            <p:cNvSpPr/>
            <p:nvPr/>
          </p:nvSpPr>
          <p:spPr>
            <a:xfrm>
              <a:off x="1196711" y="1054376"/>
              <a:ext cx="455426" cy="204203"/>
            </a:xfrm>
            <a:custGeom>
              <a:avLst/>
              <a:gdLst>
                <a:gd name="f0" fmla="val w"/>
                <a:gd name="f1" fmla="val h"/>
                <a:gd name="f2" fmla="val 0"/>
                <a:gd name="f3" fmla="val 455422"/>
                <a:gd name="f4" fmla="val 204203"/>
                <a:gd name="f5" fmla="val 5054"/>
                <a:gd name="f6" fmla="val 194106"/>
                <a:gd name="f7" fmla="val 378040"/>
                <a:gd name="f8" fmla="val 11201"/>
                <a:gd name="f9" fmla="val 400875"/>
                <a:gd name="f10" fmla="val 429742"/>
                <a:gd name="f11" fmla="val 6997"/>
                <a:gd name="f12" fmla="val 442175"/>
                <a:gd name="f13" fmla="val 29108"/>
                <a:gd name="f14" fmla="val 52692"/>
                <a:gd name="f15" fmla="val 445985"/>
                <a:gd name="f16" fmla="val 82207"/>
                <a:gd name="f17" fmla="val 421944"/>
                <a:gd name="f18" fmla="val 93992"/>
                <a:gd name="f19" fmla="val 419138"/>
                <a:gd name="f20" fmla="val 95376"/>
                <a:gd name="f21" fmla="val 416001"/>
                <a:gd name="f22" fmla="val 96494"/>
                <a:gd name="f23" fmla="val 413092"/>
                <a:gd name="f24" fmla="val 97281"/>
                <a:gd name="f25" fmla="val 8305"/>
                <a:gd name="f26" fmla="val 202793"/>
                <a:gd name="f27" fmla="val 2844"/>
                <a:gd name="f28" fmla="val 196583"/>
                <a:gd name="f29" fmla="*/ f0 1 455422"/>
                <a:gd name="f30" fmla="*/ f1 1 204203"/>
                <a:gd name="f31" fmla="+- f4 0 f2"/>
                <a:gd name="f32" fmla="+- f3 0 f2"/>
                <a:gd name="f33" fmla="*/ f32 1 455422"/>
                <a:gd name="f34" fmla="*/ f31 1 204203"/>
                <a:gd name="f35" fmla="*/ 0 1 f33"/>
                <a:gd name="f36" fmla="*/ 455422 1 f33"/>
                <a:gd name="f37" fmla="*/ 0 1 f34"/>
                <a:gd name="f38" fmla="*/ 2042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5422" h="204203">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Free Form 14">
              <a:extLst>
                <a:ext uri="{FF2B5EF4-FFF2-40B4-BE49-F238E27FC236}">
                  <a16:creationId xmlns:a16="http://schemas.microsoft.com/office/drawing/2014/main" id="{EBE55C2F-2B94-D247-A3B8-91C15DB78C83}"/>
                </a:ext>
              </a:extLst>
            </p:cNvPr>
            <p:cNvSpPr/>
            <p:nvPr/>
          </p:nvSpPr>
          <p:spPr>
            <a:xfrm>
              <a:off x="1167469" y="1292257"/>
              <a:ext cx="389378" cy="95911"/>
            </a:xfrm>
            <a:custGeom>
              <a:avLst/>
              <a:gdLst>
                <a:gd name="f0" fmla="val w"/>
                <a:gd name="f1" fmla="val h"/>
                <a:gd name="f2" fmla="val 0"/>
                <a:gd name="f3" fmla="val 389382"/>
                <a:gd name="f4" fmla="val 95910"/>
                <a:gd name="f5" fmla="val 5753"/>
                <a:gd name="f6" fmla="val 31521"/>
                <a:gd name="f7" fmla="val 331990"/>
                <a:gd name="f8" fmla="val 2286"/>
                <a:gd name="f9" fmla="val 357416"/>
                <a:gd name="f10" fmla="val 381914"/>
                <a:gd name="f11" fmla="val 16916"/>
                <a:gd name="f12" fmla="val 385533"/>
                <a:gd name="f13" fmla="val 42075"/>
                <a:gd name="f14" fmla="val 68910"/>
                <a:gd name="f15" fmla="val 369874"/>
                <a:gd name="f16" fmla="val 93154"/>
                <a:gd name="f17" fmla="val 343090"/>
                <a:gd name="f18" fmla="val 95554"/>
                <a:gd name="f19" fmla="val 339077"/>
                <a:gd name="f20" fmla="val 334899"/>
                <a:gd name="f21" fmla="val 95707"/>
                <a:gd name="f22" fmla="val 331089"/>
                <a:gd name="f23" fmla="val 95084"/>
                <a:gd name="f24" fmla="val 5410"/>
                <a:gd name="f25" fmla="val 40754"/>
                <a:gd name="f26" fmla="val 39852"/>
                <a:gd name="f27" fmla="val 292"/>
                <a:gd name="f28" fmla="val 32016"/>
                <a:gd name="f29" fmla="*/ f0 1 389382"/>
                <a:gd name="f30" fmla="*/ f1 1 95910"/>
                <a:gd name="f31" fmla="+- f4 0 f2"/>
                <a:gd name="f32" fmla="+- f3 0 f2"/>
                <a:gd name="f33" fmla="*/ f32 1 389382"/>
                <a:gd name="f34" fmla="*/ f31 1 95910"/>
                <a:gd name="f35" fmla="*/ 0 1 f33"/>
                <a:gd name="f36" fmla="*/ 389382 1 f33"/>
                <a:gd name="f37" fmla="*/ 0 1 f34"/>
                <a:gd name="f38" fmla="*/ 959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89382" h="95910">
                  <a:moveTo>
                    <a:pt x="f5" y="f6"/>
                  </a:moveTo>
                  <a:lnTo>
                    <a:pt x="f7" y="f8"/>
                  </a:lnTo>
                  <a:cubicBezTo>
                    <a:pt x="f9" y="f2"/>
                    <a:pt x="f10" y="f11"/>
                    <a:pt x="f12" y="f13"/>
                  </a:cubicBezTo>
                  <a:cubicBezTo>
                    <a:pt x="f3" y="f14"/>
                    <a:pt x="f15" y="f16"/>
                    <a:pt x="f17" y="f18"/>
                  </a:cubicBezTo>
                  <a:cubicBezTo>
                    <a:pt x="f19" y="f4"/>
                    <a:pt x="f20" y="f21"/>
                    <a:pt x="f22" y="f23"/>
                  </a:cubicBezTo>
                  <a:lnTo>
                    <a:pt x="f24" y="f25"/>
                  </a:lnTo>
                  <a:cubicBezTo>
                    <a:pt x="f2" y="f26"/>
                    <a:pt x="f27"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9" name="Free Form 15">
              <a:extLst>
                <a:ext uri="{FF2B5EF4-FFF2-40B4-BE49-F238E27FC236}">
                  <a16:creationId xmlns:a16="http://schemas.microsoft.com/office/drawing/2014/main" id="{8C75F848-3388-1C4D-9FB1-E0AB31AD8D63}"/>
                </a:ext>
              </a:extLst>
            </p:cNvPr>
            <p:cNvSpPr/>
            <p:nvPr/>
          </p:nvSpPr>
          <p:spPr>
            <a:xfrm>
              <a:off x="1140220" y="1354400"/>
              <a:ext cx="334012" cy="134544"/>
            </a:xfrm>
            <a:custGeom>
              <a:avLst/>
              <a:gdLst>
                <a:gd name="f0" fmla="val w"/>
                <a:gd name="f1" fmla="val h"/>
                <a:gd name="f2" fmla="val 0"/>
                <a:gd name="f3" fmla="val 334009"/>
                <a:gd name="f4" fmla="val 134543"/>
                <a:gd name="f5" fmla="val 7442"/>
                <a:gd name="f6" fmla="val 698"/>
                <a:gd name="f7" fmla="val 288366"/>
                <a:gd name="f8" fmla="val 37363"/>
                <a:gd name="f9" fmla="val 313753"/>
                <a:gd name="f10" fmla="val 40665"/>
                <a:gd name="f11" fmla="val 62572"/>
                <a:gd name="f12" fmla="val 332016"/>
                <a:gd name="f13" fmla="val 87985"/>
                <a:gd name="f14" fmla="val 329895"/>
                <a:gd name="f15" fmla="val 115074"/>
                <a:gd name="f16" fmla="val 305460"/>
                <a:gd name="f17" fmla="val 278739"/>
                <a:gd name="f18" fmla="val 131051"/>
                <a:gd name="f19" fmla="val 274066"/>
                <a:gd name="f20" fmla="val 130441"/>
                <a:gd name="f21" fmla="val 269443"/>
                <a:gd name="f22" fmla="val 129070"/>
                <a:gd name="f23" fmla="val 265353"/>
                <a:gd name="f24" fmla="val 127241"/>
                <a:gd name="f25" fmla="val 4902"/>
                <a:gd name="f26" fmla="val 9550"/>
                <a:gd name="f27" fmla="val 7340"/>
                <a:gd name="f28" fmla="val 2108"/>
                <a:gd name="f29" fmla="*/ f0 1 334009"/>
                <a:gd name="f30" fmla="*/ f1 1 134543"/>
                <a:gd name="f31" fmla="+- f4 0 f2"/>
                <a:gd name="f32" fmla="+- f3 0 f2"/>
                <a:gd name="f33" fmla="*/ f32 1 334009"/>
                <a:gd name="f34" fmla="*/ f31 1 134543"/>
                <a:gd name="f35" fmla="*/ 0 1 f33"/>
                <a:gd name="f36" fmla="*/ 334009 1 f33"/>
                <a:gd name="f37" fmla="*/ 0 1 f34"/>
                <a:gd name="f38" fmla="*/ 13454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4009" h="13454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0" name="Free Form 16">
              <a:extLst>
                <a:ext uri="{FF2B5EF4-FFF2-40B4-BE49-F238E27FC236}">
                  <a16:creationId xmlns:a16="http://schemas.microsoft.com/office/drawing/2014/main" id="{58B3ADE1-E680-884E-ACD3-F6B0CDE056B0}"/>
                </a:ext>
              </a:extLst>
            </p:cNvPr>
            <p:cNvSpPr/>
            <p:nvPr/>
          </p:nvSpPr>
          <p:spPr>
            <a:xfrm>
              <a:off x="1107292" y="1378329"/>
              <a:ext cx="270570" cy="193139"/>
            </a:xfrm>
            <a:custGeom>
              <a:avLst/>
              <a:gdLst>
                <a:gd name="f0" fmla="val w"/>
                <a:gd name="f1" fmla="val h"/>
                <a:gd name="f2" fmla="val 0"/>
                <a:gd name="f3" fmla="val 270573"/>
                <a:gd name="f4" fmla="val 193141"/>
                <a:gd name="f5" fmla="val 8813"/>
                <a:gd name="f6" fmla="val 1993"/>
                <a:gd name="f7" fmla="val 232918"/>
                <a:gd name="f8" fmla="val 94487"/>
                <a:gd name="f9" fmla="val 256679"/>
                <a:gd name="f10" fmla="val 104279"/>
                <a:gd name="f11" fmla="val 130771"/>
                <a:gd name="f12" fmla="val 262001"/>
                <a:gd name="f13" fmla="val 154889"/>
                <a:gd name="f14" fmla="val 252844"/>
                <a:gd name="f15" fmla="val 180606"/>
                <a:gd name="f16" fmla="val 224066"/>
                <a:gd name="f17" fmla="val 199059"/>
                <a:gd name="f18" fmla="val 182829"/>
                <a:gd name="f19" fmla="val 193916"/>
                <a:gd name="f20" fmla="val 180708"/>
                <a:gd name="f21" fmla="val 189217"/>
                <a:gd name="f22" fmla="val 177647"/>
                <a:gd name="f23" fmla="val 185293"/>
                <a:gd name="f24" fmla="val 174129"/>
                <a:gd name="f25" fmla="val 3873"/>
                <a:gd name="f26" fmla="val 9740"/>
                <a:gd name="f27" fmla="val 6223"/>
                <a:gd name="f28" fmla="val 3962"/>
                <a:gd name="f29" fmla="*/ f0 1 270573"/>
                <a:gd name="f30" fmla="*/ f1 1 193141"/>
                <a:gd name="f31" fmla="+- f4 0 f2"/>
                <a:gd name="f32" fmla="+- f3 0 f2"/>
                <a:gd name="f33" fmla="*/ f32 1 270573"/>
                <a:gd name="f34" fmla="*/ f31 1 193141"/>
                <a:gd name="f35" fmla="*/ 0 1 f33"/>
                <a:gd name="f36" fmla="*/ 270573 1 f33"/>
                <a:gd name="f37" fmla="*/ 0 1 f34"/>
                <a:gd name="f38" fmla="*/ 19314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573" h="193141">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1" name="Free Form 17">
              <a:extLst>
                <a:ext uri="{FF2B5EF4-FFF2-40B4-BE49-F238E27FC236}">
                  <a16:creationId xmlns:a16="http://schemas.microsoft.com/office/drawing/2014/main" id="{F1280AF0-152D-A94A-9D67-732678EE5709}"/>
                </a:ext>
              </a:extLst>
            </p:cNvPr>
            <p:cNvSpPr/>
            <p:nvPr/>
          </p:nvSpPr>
          <p:spPr>
            <a:xfrm>
              <a:off x="1070488" y="1395136"/>
              <a:ext cx="191557" cy="232001"/>
            </a:xfrm>
            <a:custGeom>
              <a:avLst/>
              <a:gdLst>
                <a:gd name="f0" fmla="val w"/>
                <a:gd name="f1" fmla="val h"/>
                <a:gd name="f2" fmla="val 0"/>
                <a:gd name="f3" fmla="val 191554"/>
                <a:gd name="f4" fmla="val 232003"/>
                <a:gd name="f5" fmla="val 9512"/>
                <a:gd name="f6" fmla="val 3340"/>
                <a:gd name="f7" fmla="val 167424"/>
                <a:gd name="f8" fmla="val 140906"/>
                <a:gd name="f9" fmla="val 186855"/>
                <a:gd name="f10" fmla="val 157835"/>
                <a:gd name="f11" fmla="val 187515"/>
                <a:gd name="f12" fmla="val 175577"/>
                <a:gd name="f13" fmla="val 207733"/>
                <a:gd name="f14" fmla="val 158546"/>
                <a:gd name="f15" fmla="val 229298"/>
                <a:gd name="f16" fmla="val 127101"/>
                <a:gd name="f17" fmla="val 106629"/>
                <a:gd name="f18" fmla="val 214172"/>
                <a:gd name="f19" fmla="val 101739"/>
                <a:gd name="f20" fmla="val 209918"/>
                <a:gd name="f21" fmla="val 97840"/>
                <a:gd name="f22" fmla="val 204660"/>
                <a:gd name="f23" fmla="val 95135"/>
                <a:gd name="f24" fmla="val 199186"/>
                <a:gd name="f25" fmla="val 2235"/>
                <a:gd name="f26" fmla="val 8877"/>
                <a:gd name="f27" fmla="val 4317"/>
                <a:gd name="f28" fmla="val 5664"/>
                <a:gd name="f29" fmla="*/ f0 1 191554"/>
                <a:gd name="f30" fmla="*/ f1 1 232003"/>
                <a:gd name="f31" fmla="+- f4 0 f2"/>
                <a:gd name="f32" fmla="+- f3 0 f2"/>
                <a:gd name="f33" fmla="*/ f32 1 191554"/>
                <a:gd name="f34" fmla="*/ f31 1 232003"/>
                <a:gd name="f35" fmla="*/ 0 1 f33"/>
                <a:gd name="f36" fmla="*/ 191554 1 f33"/>
                <a:gd name="f37" fmla="*/ 0 1 f34"/>
                <a:gd name="f38" fmla="*/ 2320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1554" h="23200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2" name="Free Form 18">
              <a:extLst>
                <a:ext uri="{FF2B5EF4-FFF2-40B4-BE49-F238E27FC236}">
                  <a16:creationId xmlns:a16="http://schemas.microsoft.com/office/drawing/2014/main" id="{3DED1CCA-5388-6342-8C43-8D9455EBC1C5}"/>
                </a:ext>
              </a:extLst>
            </p:cNvPr>
            <p:cNvSpPr/>
            <p:nvPr/>
          </p:nvSpPr>
          <p:spPr>
            <a:xfrm>
              <a:off x="1031872" y="1404408"/>
              <a:ext cx="102906" cy="253910"/>
            </a:xfrm>
            <a:custGeom>
              <a:avLst/>
              <a:gdLst>
                <a:gd name="f0" fmla="val w"/>
                <a:gd name="f1" fmla="val h"/>
                <a:gd name="f2" fmla="val 0"/>
                <a:gd name="f3" fmla="val 102908"/>
                <a:gd name="f4" fmla="val 253911"/>
                <a:gd name="f5" fmla="val 8928"/>
                <a:gd name="f6" fmla="val 4483"/>
                <a:gd name="f7" fmla="val 91681"/>
                <a:gd name="f8" fmla="val 175755"/>
                <a:gd name="f9" fmla="val 199034"/>
                <a:gd name="f10" fmla="val 95491"/>
                <a:gd name="f11" fmla="val 228295"/>
                <a:gd name="f12" fmla="val 72732"/>
                <a:gd name="f13" fmla="val 240690"/>
                <a:gd name="f14" fmla="val 48463"/>
                <a:gd name="f15" fmla="val 18351"/>
                <a:gd name="f16" fmla="val 244068"/>
                <a:gd name="f17" fmla="val 6515"/>
                <a:gd name="f18" fmla="val 219557"/>
                <a:gd name="f19" fmla="val 3378"/>
                <a:gd name="f20" fmla="val 213093"/>
                <a:gd name="f21" fmla="val 1854"/>
                <a:gd name="f22" fmla="val 206032"/>
                <a:gd name="f23" fmla="val 1778"/>
                <a:gd name="f24" fmla="val 199301"/>
                <a:gd name="f25" fmla="val 38"/>
                <a:gd name="f26" fmla="val 6540"/>
                <a:gd name="f27" fmla="val 1574"/>
                <a:gd name="f28" fmla="val 6756"/>
                <a:gd name="f29" fmla="*/ f0 1 102908"/>
                <a:gd name="f30" fmla="*/ f1 1 253911"/>
                <a:gd name="f31" fmla="+- f4 0 f2"/>
                <a:gd name="f32" fmla="+- f3 0 f2"/>
                <a:gd name="f33" fmla="*/ f32 1 102908"/>
                <a:gd name="f34" fmla="*/ f31 1 253911"/>
                <a:gd name="f35" fmla="*/ 0 1 f33"/>
                <a:gd name="f36" fmla="*/ 102908 1 f33"/>
                <a:gd name="f37" fmla="*/ 0 1 f34"/>
                <a:gd name="f38" fmla="*/ 25391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02908" h="253911">
                  <a:moveTo>
                    <a:pt x="f5" y="f6"/>
                  </a:moveTo>
                  <a:lnTo>
                    <a:pt x="f7" y="f8"/>
                  </a:lnTo>
                  <a:cubicBezTo>
                    <a:pt x="f3" y="f9"/>
                    <a:pt x="f10" y="f11"/>
                    <a:pt x="f12" y="f13"/>
                  </a:cubicBezTo>
                  <a:cubicBezTo>
                    <a:pt x="f14" y="f4"/>
                    <a:pt x="f15" y="f16"/>
                    <a:pt x="f17" y="f18"/>
                  </a:cubicBezTo>
                  <a:cubicBezTo>
                    <a:pt x="f19" y="f20"/>
                    <a:pt x="f21" y="f22"/>
                    <a:pt x="f23" y="f24"/>
                  </a:cubicBezTo>
                  <a:lnTo>
                    <a:pt x="f25" y="f26"/>
                  </a:lnTo>
                  <a:cubicBezTo>
                    <a:pt x="f2" y="f27"/>
                    <a:pt x="f28" y="f2"/>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3" name="Free Form 19">
              <a:extLst>
                <a:ext uri="{FF2B5EF4-FFF2-40B4-BE49-F238E27FC236}">
                  <a16:creationId xmlns:a16="http://schemas.microsoft.com/office/drawing/2014/main" id="{BFDF625A-7A94-C948-8681-41BB6D141739}"/>
                </a:ext>
              </a:extLst>
            </p:cNvPr>
            <p:cNvSpPr/>
            <p:nvPr/>
          </p:nvSpPr>
          <p:spPr>
            <a:xfrm>
              <a:off x="902110" y="1404408"/>
              <a:ext cx="97831" cy="247729"/>
            </a:xfrm>
            <a:custGeom>
              <a:avLst/>
              <a:gdLst>
                <a:gd name="f0" fmla="val w"/>
                <a:gd name="f1" fmla="val h"/>
                <a:gd name="f2" fmla="val 0"/>
                <a:gd name="f3" fmla="val 97828"/>
                <a:gd name="f4" fmla="val 247726"/>
                <a:gd name="f5" fmla="val 97790"/>
                <a:gd name="f6" fmla="val 6540"/>
                <a:gd name="f7" fmla="val 96075"/>
                <a:gd name="f8" fmla="val 196595"/>
                <a:gd name="f9" fmla="val 95846"/>
                <a:gd name="f10" fmla="val 222440"/>
                <a:gd name="f11" fmla="val 76212"/>
                <a:gd name="f12" fmla="val 245414"/>
                <a:gd name="f13" fmla="val 50304"/>
                <a:gd name="f14" fmla="val 246532"/>
                <a:gd name="f15" fmla="val 22656"/>
                <a:gd name="f16" fmla="val 225640"/>
                <a:gd name="f17" fmla="val 241"/>
                <a:gd name="f18" fmla="val 198450"/>
                <a:gd name="f19" fmla="val 304"/>
                <a:gd name="f20" fmla="val 191262"/>
                <a:gd name="f21" fmla="val 2070"/>
                <a:gd name="f22" fmla="val 184276"/>
                <a:gd name="f23" fmla="val 4978"/>
                <a:gd name="f24" fmla="val 178193"/>
                <a:gd name="f25" fmla="val 88900"/>
                <a:gd name="f26" fmla="val 4483"/>
                <a:gd name="f27" fmla="val 91071"/>
                <a:gd name="f28" fmla="val 1562"/>
                <a:gd name="f29" fmla="*/ f0 1 97828"/>
                <a:gd name="f30" fmla="*/ f1 1 247726"/>
                <a:gd name="f31" fmla="+- f4 0 f2"/>
                <a:gd name="f32" fmla="+- f3 0 f2"/>
                <a:gd name="f33" fmla="*/ f32 1 97828"/>
                <a:gd name="f34" fmla="*/ f31 1 247726"/>
                <a:gd name="f35" fmla="*/ 0 1 f33"/>
                <a:gd name="f36" fmla="*/ 97828 1 f33"/>
                <a:gd name="f37" fmla="*/ 0 1 f34"/>
                <a:gd name="f38" fmla="*/ 2477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97828" h="247726">
                  <a:moveTo>
                    <a:pt x="f5" y="f6"/>
                  </a:moveTo>
                  <a:lnTo>
                    <a:pt x="f7" y="f8"/>
                  </a:lnTo>
                  <a:cubicBezTo>
                    <a:pt x="f9" y="f10"/>
                    <a:pt x="f11" y="f12"/>
                    <a:pt x="f13" y="f14"/>
                  </a:cubicBezTo>
                  <a:cubicBezTo>
                    <a:pt x="f15" y="f4"/>
                    <a:pt x="f2" y="f16"/>
                    <a:pt x="f17" y="f18"/>
                  </a:cubicBezTo>
                  <a:cubicBezTo>
                    <a:pt x="f19" y="f20"/>
                    <a:pt x="f21" y="f22"/>
                    <a:pt x="f23" y="f24"/>
                  </a:cubicBezTo>
                  <a:lnTo>
                    <a:pt x="f25" y="f26"/>
                  </a:lnTo>
                  <a:cubicBezTo>
                    <a:pt x="f27" y="f2"/>
                    <a:pt x="f3"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4" name="Free Form 20">
              <a:extLst>
                <a:ext uri="{FF2B5EF4-FFF2-40B4-BE49-F238E27FC236}">
                  <a16:creationId xmlns:a16="http://schemas.microsoft.com/office/drawing/2014/main" id="{2CB22FB5-17C5-924F-B350-8A4C1A875C9F}"/>
                </a:ext>
              </a:extLst>
            </p:cNvPr>
            <p:cNvSpPr/>
            <p:nvPr/>
          </p:nvSpPr>
          <p:spPr>
            <a:xfrm>
              <a:off x="768480" y="1395136"/>
              <a:ext cx="192837" cy="232221"/>
            </a:xfrm>
            <a:custGeom>
              <a:avLst/>
              <a:gdLst>
                <a:gd name="f0" fmla="val w"/>
                <a:gd name="f1" fmla="val h"/>
                <a:gd name="f2" fmla="val 0"/>
                <a:gd name="f3" fmla="val 192836"/>
                <a:gd name="f4" fmla="val 232219"/>
                <a:gd name="f5" fmla="val 190601"/>
                <a:gd name="f6" fmla="val 8877"/>
                <a:gd name="f7" fmla="val 98869"/>
                <a:gd name="f8" fmla="val 196773"/>
                <a:gd name="f9" fmla="val 87591"/>
                <a:gd name="f10" fmla="val 219913"/>
                <a:gd name="f11" fmla="val 60070"/>
                <a:gd name="f12" fmla="val 36283"/>
                <a:gd name="f13" fmla="val 222199"/>
                <a:gd name="f14" fmla="val 10909"/>
                <a:gd name="f15" fmla="val 211518"/>
                <a:gd name="f16" fmla="val 182003"/>
                <a:gd name="f17" fmla="val 11899"/>
                <a:gd name="f18" fmla="val 157645"/>
                <a:gd name="f19" fmla="val 14731"/>
                <a:gd name="f20" fmla="val 151828"/>
                <a:gd name="f21" fmla="val 18808"/>
                <a:gd name="f22" fmla="val 146697"/>
                <a:gd name="f23" fmla="val 23380"/>
                <a:gd name="f24" fmla="val 142671"/>
                <a:gd name="f25" fmla="val 183324"/>
                <a:gd name="f26" fmla="val 3340"/>
                <a:gd name="f27" fmla="val 187159"/>
                <a:gd name="f28" fmla="val 4318"/>
                <a:gd name="f29" fmla="*/ f0 1 192836"/>
                <a:gd name="f30" fmla="*/ f1 1 232219"/>
                <a:gd name="f31" fmla="+- f4 0 f2"/>
                <a:gd name="f32" fmla="+- f3 0 f2"/>
                <a:gd name="f33" fmla="*/ f32 1 192836"/>
                <a:gd name="f34" fmla="*/ f31 1 232219"/>
                <a:gd name="f35" fmla="*/ 0 1 f33"/>
                <a:gd name="f36" fmla="*/ 192836 1 f33"/>
                <a:gd name="f37" fmla="*/ 0 1 f34"/>
                <a:gd name="f38" fmla="*/ 23221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2836" h="232219">
                  <a:moveTo>
                    <a:pt x="f5" y="f6"/>
                  </a:moveTo>
                  <a:lnTo>
                    <a:pt x="f7" y="f8"/>
                  </a:lnTo>
                  <a:cubicBezTo>
                    <a:pt x="f9" y="f10"/>
                    <a:pt x="f11" y="f4"/>
                    <a:pt x="f12" y="f13"/>
                  </a:cubicBezTo>
                  <a:cubicBezTo>
                    <a:pt x="f14" y="f15"/>
                    <a:pt x="f2" y="f16"/>
                    <a:pt x="f17" y="f18"/>
                  </a:cubicBezTo>
                  <a:cubicBezTo>
                    <a:pt x="f19" y="f20"/>
                    <a:pt x="f21" y="f22"/>
                    <a:pt x="f23" y="f24"/>
                  </a:cubicBezTo>
                  <a:lnTo>
                    <a:pt x="f25" y="f26"/>
                  </a:lnTo>
                  <a:cubicBezTo>
                    <a:pt x="f27" y="f2"/>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5" name="Free Form 21">
              <a:extLst>
                <a:ext uri="{FF2B5EF4-FFF2-40B4-BE49-F238E27FC236}">
                  <a16:creationId xmlns:a16="http://schemas.microsoft.com/office/drawing/2014/main" id="{D85B9DA9-96D7-2B44-934E-E4A11F77D924}"/>
                </a:ext>
              </a:extLst>
            </p:cNvPr>
            <p:cNvSpPr/>
            <p:nvPr/>
          </p:nvSpPr>
          <p:spPr>
            <a:xfrm>
              <a:off x="654454" y="1378329"/>
              <a:ext cx="270068" cy="190816"/>
            </a:xfrm>
            <a:custGeom>
              <a:avLst/>
              <a:gdLst>
                <a:gd name="f0" fmla="val w"/>
                <a:gd name="f1" fmla="val h"/>
                <a:gd name="f2" fmla="val 0"/>
                <a:gd name="f3" fmla="val 270065"/>
                <a:gd name="f4" fmla="val 190817"/>
                <a:gd name="f5" fmla="val 266192"/>
                <a:gd name="f6" fmla="val 9740"/>
                <a:gd name="f7" fmla="val 86740"/>
                <a:gd name="f8" fmla="val 172326"/>
                <a:gd name="f9" fmla="val 67729"/>
                <a:gd name="f10" fmla="val 189547"/>
                <a:gd name="f11" fmla="val 37744"/>
                <a:gd name="f12" fmla="val 19481"/>
                <a:gd name="f13" fmla="val 172808"/>
                <a:gd name="f14" fmla="val 153619"/>
                <a:gd name="f15" fmla="val 863"/>
                <a:gd name="f16" fmla="val 122351"/>
                <a:gd name="f17" fmla="val 20878"/>
                <a:gd name="f18" fmla="val 104216"/>
                <a:gd name="f19" fmla="val 25006"/>
                <a:gd name="f20" fmla="val 100482"/>
                <a:gd name="f21" fmla="val 29794"/>
                <a:gd name="f22" fmla="val 97536"/>
                <a:gd name="f23" fmla="val 34658"/>
                <a:gd name="f24" fmla="val 95503"/>
                <a:gd name="f25" fmla="val 261239"/>
                <a:gd name="f26" fmla="val 1993"/>
                <a:gd name="f27" fmla="val 266090"/>
                <a:gd name="f28" fmla="val 6223"/>
                <a:gd name="f29" fmla="*/ f0 1 270065"/>
                <a:gd name="f30" fmla="*/ f1 1 190817"/>
                <a:gd name="f31" fmla="+- f4 0 f2"/>
                <a:gd name="f32" fmla="+- f3 0 f2"/>
                <a:gd name="f33" fmla="*/ f32 1 270065"/>
                <a:gd name="f34" fmla="*/ f31 1 190817"/>
                <a:gd name="f35" fmla="*/ 0 1 f33"/>
                <a:gd name="f36" fmla="*/ 270065 1 f33"/>
                <a:gd name="f37" fmla="*/ 0 1 f34"/>
                <a:gd name="f38" fmla="*/ 19081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065" h="190817">
                  <a:moveTo>
                    <a:pt x="f5" y="f6"/>
                  </a:moveTo>
                  <a:lnTo>
                    <a:pt x="f7" y="f8"/>
                  </a:lnTo>
                  <a:cubicBezTo>
                    <a:pt x="f9" y="f10"/>
                    <a:pt x="f11" y="f4"/>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6" name="Free Form 22">
              <a:extLst>
                <a:ext uri="{FF2B5EF4-FFF2-40B4-BE49-F238E27FC236}">
                  <a16:creationId xmlns:a16="http://schemas.microsoft.com/office/drawing/2014/main" id="{0339A200-D421-8C40-A7B3-64AF7A68C532}"/>
                </a:ext>
              </a:extLst>
            </p:cNvPr>
            <p:cNvSpPr/>
            <p:nvPr/>
          </p:nvSpPr>
          <p:spPr>
            <a:xfrm>
              <a:off x="552206" y="1354400"/>
              <a:ext cx="339379" cy="136675"/>
            </a:xfrm>
            <a:custGeom>
              <a:avLst/>
              <a:gdLst>
                <a:gd name="f0" fmla="val w"/>
                <a:gd name="f1" fmla="val h"/>
                <a:gd name="f2" fmla="val 0"/>
                <a:gd name="f3" fmla="val 339382"/>
                <a:gd name="f4" fmla="val 136677"/>
                <a:gd name="f5" fmla="val 334479"/>
                <a:gd name="f6" fmla="val 9550"/>
                <a:gd name="f7" fmla="val 76466"/>
                <a:gd name="f8" fmla="val 126136"/>
                <a:gd name="f9" fmla="val 53162"/>
                <a:gd name="f10" fmla="val 24345"/>
                <a:gd name="f11" fmla="val 128739"/>
                <a:gd name="f12" fmla="val 12560"/>
                <a:gd name="f13" fmla="val 106108"/>
                <a:gd name="f14" fmla="val 81978"/>
                <a:gd name="f15" fmla="val 10426"/>
                <a:gd name="f16" fmla="val 52603"/>
                <a:gd name="f17" fmla="val 34963"/>
                <a:gd name="f18" fmla="val 41516"/>
                <a:gd name="f19" fmla="val 39255"/>
                <a:gd name="f20" fmla="val 39573"/>
                <a:gd name="f21" fmla="val 43916"/>
                <a:gd name="f22" fmla="val 38303"/>
                <a:gd name="f23" fmla="val 48361"/>
                <a:gd name="f24" fmla="val 37706"/>
                <a:gd name="f25" fmla="val 331939"/>
                <a:gd name="f26" fmla="val 698"/>
                <a:gd name="f27" fmla="val 337273"/>
                <a:gd name="f28" fmla="val 7340"/>
                <a:gd name="f29" fmla="*/ f0 1 339382"/>
                <a:gd name="f30" fmla="*/ f1 1 136677"/>
                <a:gd name="f31" fmla="+- f4 0 f2"/>
                <a:gd name="f32" fmla="+- f3 0 f2"/>
                <a:gd name="f33" fmla="*/ f32 1 339382"/>
                <a:gd name="f34" fmla="*/ f31 1 136677"/>
                <a:gd name="f35" fmla="*/ 0 1 f33"/>
                <a:gd name="f36" fmla="*/ 339382 1 f33"/>
                <a:gd name="f37" fmla="*/ 0 1 f34"/>
                <a:gd name="f38" fmla="*/ 13667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9382" h="136677">
                  <a:moveTo>
                    <a:pt x="f5" y="f6"/>
                  </a:moveTo>
                  <a:lnTo>
                    <a:pt x="f7" y="f8"/>
                  </a:lnTo>
                  <a:cubicBezTo>
                    <a:pt x="f9" y="f4"/>
                    <a:pt x="f10" y="f11"/>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7" name="Free Form 23">
              <a:extLst>
                <a:ext uri="{FF2B5EF4-FFF2-40B4-BE49-F238E27FC236}">
                  <a16:creationId xmlns:a16="http://schemas.microsoft.com/office/drawing/2014/main" id="{746BF8C7-41CD-964A-A5D1-F35789551B96}"/>
                </a:ext>
              </a:extLst>
            </p:cNvPr>
            <p:cNvSpPr/>
            <p:nvPr/>
          </p:nvSpPr>
          <p:spPr>
            <a:xfrm>
              <a:off x="473549" y="1293976"/>
              <a:ext cx="390787" cy="97127"/>
            </a:xfrm>
            <a:custGeom>
              <a:avLst/>
              <a:gdLst>
                <a:gd name="f0" fmla="val w"/>
                <a:gd name="f1" fmla="val h"/>
                <a:gd name="f2" fmla="val 0"/>
                <a:gd name="f3" fmla="val 390791"/>
                <a:gd name="f4" fmla="val 97129"/>
                <a:gd name="f5" fmla="val 385381"/>
                <a:gd name="f6" fmla="val 39027"/>
                <a:gd name="f7" fmla="val 62331"/>
                <a:gd name="f8" fmla="val 92925"/>
                <a:gd name="f9" fmla="val 37160"/>
                <a:gd name="f10" fmla="val 11442"/>
                <a:gd name="f11" fmla="val 82130"/>
                <a:gd name="f12" fmla="val 5905"/>
                <a:gd name="f13" fmla="val 57302"/>
                <a:gd name="f14" fmla="val 30835"/>
                <a:gd name="f15" fmla="val 17614"/>
                <a:gd name="f16" fmla="val 5194"/>
                <a:gd name="f17" fmla="val 44119"/>
                <a:gd name="f18" fmla="val 774"/>
                <a:gd name="f19" fmla="val 48094"/>
                <a:gd name="f20" fmla="val 114"/>
                <a:gd name="f21" fmla="val 52285"/>
                <a:gd name="f22" fmla="val 56134"/>
                <a:gd name="f23" fmla="val 317"/>
                <a:gd name="f24" fmla="val 385038"/>
                <a:gd name="f25" fmla="val 29794"/>
                <a:gd name="f26" fmla="val 390486"/>
                <a:gd name="f27" fmla="val 30289"/>
                <a:gd name="f28" fmla="val 38125"/>
                <a:gd name="f29" fmla="*/ f0 1 390791"/>
                <a:gd name="f30" fmla="*/ f1 1 97129"/>
                <a:gd name="f31" fmla="+- f4 0 f2"/>
                <a:gd name="f32" fmla="+- f3 0 f2"/>
                <a:gd name="f33" fmla="*/ f32 1 390791"/>
                <a:gd name="f34" fmla="*/ f31 1 97129"/>
                <a:gd name="f35" fmla="*/ 0 1 f33"/>
                <a:gd name="f36" fmla="*/ 390791 1 f33"/>
                <a:gd name="f37" fmla="*/ 0 1 f34"/>
                <a:gd name="f38" fmla="*/ 9712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90791" h="97129">
                  <a:moveTo>
                    <a:pt x="f5" y="f6"/>
                  </a:moveTo>
                  <a:lnTo>
                    <a:pt x="f7" y="f8"/>
                  </a:lnTo>
                  <a:cubicBezTo>
                    <a:pt x="f9" y="f4"/>
                    <a:pt x="f10" y="f11"/>
                    <a:pt x="f12" y="f13"/>
                  </a:cubicBezTo>
                  <a:cubicBezTo>
                    <a:pt x="f2" y="f14"/>
                    <a:pt x="f15" y="f16"/>
                    <a:pt x="f17" y="f18"/>
                  </a:cubicBezTo>
                  <a:cubicBezTo>
                    <a:pt x="f19" y="f20"/>
                    <a:pt x="f21" y="f2"/>
                    <a:pt x="f22" y="f23"/>
                  </a:cubicBezTo>
                  <a:lnTo>
                    <a:pt x="f24" y="f25"/>
                  </a:lnTo>
                  <a:cubicBezTo>
                    <a:pt x="f26" y="f27"/>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8" name="Free Form 24">
              <a:extLst>
                <a:ext uri="{FF2B5EF4-FFF2-40B4-BE49-F238E27FC236}">
                  <a16:creationId xmlns:a16="http://schemas.microsoft.com/office/drawing/2014/main" id="{FD91D33E-7FFF-434C-B4BF-15DA653C264A}"/>
                </a:ext>
              </a:extLst>
            </p:cNvPr>
            <p:cNvSpPr/>
            <p:nvPr/>
          </p:nvSpPr>
          <p:spPr>
            <a:xfrm>
              <a:off x="382712" y="1054358"/>
              <a:ext cx="452371" cy="204231"/>
            </a:xfrm>
            <a:custGeom>
              <a:avLst/>
              <a:gdLst>
                <a:gd name="f0" fmla="val w"/>
                <a:gd name="f1" fmla="val h"/>
                <a:gd name="f2" fmla="val 0"/>
                <a:gd name="f3" fmla="val 452373"/>
                <a:gd name="f4" fmla="val 204228"/>
                <a:gd name="f5" fmla="val 444068"/>
                <a:gd name="f6" fmla="val 202806"/>
                <a:gd name="f7" fmla="val 41859"/>
                <a:gd name="f8" fmla="val 97967"/>
                <a:gd name="f9" fmla="val 17246"/>
                <a:gd name="f10" fmla="val 91554"/>
                <a:gd name="f11" fmla="val 67449"/>
                <a:gd name="f12" fmla="val 5143"/>
                <a:gd name="f13" fmla="val 42633"/>
                <a:gd name="f14" fmla="val 10629"/>
                <a:gd name="f15" fmla="val 16167"/>
                <a:gd name="f16" fmla="val 37160"/>
                <a:gd name="f17" fmla="val 63080"/>
                <a:gd name="f18" fmla="val 6756"/>
                <a:gd name="f19" fmla="val 66103"/>
                <a:gd name="f20" fmla="val 7543"/>
                <a:gd name="f21" fmla="val 69215"/>
                <a:gd name="f22" fmla="val 8737"/>
                <a:gd name="f23" fmla="val 71945"/>
                <a:gd name="f24" fmla="val 10045"/>
                <a:gd name="f25" fmla="val 447319"/>
                <a:gd name="f26" fmla="val 194119"/>
                <a:gd name="f27" fmla="val 196608"/>
                <a:gd name="f28" fmla="val 449529"/>
                <a:gd name="f29" fmla="*/ f0 1 452373"/>
                <a:gd name="f30" fmla="*/ f1 1 204228"/>
                <a:gd name="f31" fmla="+- f4 0 f2"/>
                <a:gd name="f32" fmla="+- f3 0 f2"/>
                <a:gd name="f33" fmla="*/ f32 1 452373"/>
                <a:gd name="f34" fmla="*/ f31 1 204228"/>
                <a:gd name="f35" fmla="*/ 0 1 f33"/>
                <a:gd name="f36" fmla="*/ 452373 1 f33"/>
                <a:gd name="f37" fmla="*/ 0 1 f34"/>
                <a:gd name="f38" fmla="*/ 204228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2373" h="204228">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9" name="Free Form 25">
              <a:extLst>
                <a:ext uri="{FF2B5EF4-FFF2-40B4-BE49-F238E27FC236}">
                  <a16:creationId xmlns:a16="http://schemas.microsoft.com/office/drawing/2014/main" id="{C54AF5C6-61DD-F546-AC9A-E3F70BCF38CE}"/>
                </a:ext>
              </a:extLst>
            </p:cNvPr>
            <p:cNvSpPr/>
            <p:nvPr/>
          </p:nvSpPr>
          <p:spPr>
            <a:xfrm>
              <a:off x="374675" y="926378"/>
              <a:ext cx="458443" cy="291977"/>
            </a:xfrm>
            <a:custGeom>
              <a:avLst/>
              <a:gdLst>
                <a:gd name="f0" fmla="val w"/>
                <a:gd name="f1" fmla="val h"/>
                <a:gd name="f2" fmla="val 0"/>
                <a:gd name="f3" fmla="val 458444"/>
                <a:gd name="f4" fmla="val 291973"/>
                <a:gd name="f5" fmla="val 449122"/>
                <a:gd name="f6" fmla="val 289572"/>
                <a:gd name="f7" fmla="val 35610"/>
                <a:gd name="f8" fmla="val 97116"/>
                <a:gd name="f9" fmla="val 12585"/>
                <a:gd name="f10" fmla="val 86398"/>
                <a:gd name="f11" fmla="val 59626"/>
                <a:gd name="f12" fmla="val 9550"/>
                <a:gd name="f13" fmla="val 36156"/>
                <a:gd name="f14" fmla="val 19723"/>
                <a:gd name="f15" fmla="val 11125"/>
                <a:gd name="f16" fmla="val 48717"/>
                <a:gd name="f17" fmla="val 72974"/>
                <a:gd name="f18" fmla="val 11290"/>
                <a:gd name="f19" fmla="val 75539"/>
                <a:gd name="f20" fmla="val 12484"/>
                <a:gd name="f21" fmla="val 78155"/>
                <a:gd name="f22" fmla="val 14046"/>
                <a:gd name="f23" fmla="val 80403"/>
                <a:gd name="f24" fmla="val 15608"/>
                <a:gd name="f25" fmla="val 453821"/>
                <a:gd name="f26" fmla="val 281571"/>
                <a:gd name="f27" fmla="val 284861"/>
                <a:gd name="f28" fmla="val 454279"/>
                <a:gd name="f29" fmla="*/ f0 1 458444"/>
                <a:gd name="f30" fmla="*/ f1 1 291973"/>
                <a:gd name="f31" fmla="+- f4 0 f2"/>
                <a:gd name="f32" fmla="+- f3 0 f2"/>
                <a:gd name="f33" fmla="*/ f32 1 458444"/>
                <a:gd name="f34" fmla="*/ f31 1 291973"/>
                <a:gd name="f35" fmla="*/ 0 1 f33"/>
                <a:gd name="f36" fmla="*/ 458444 1 f33"/>
                <a:gd name="f37" fmla="*/ 0 1 f34"/>
                <a:gd name="f38" fmla="*/ 29197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444" h="29197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0" name="Free Form 26">
              <a:extLst>
                <a:ext uri="{FF2B5EF4-FFF2-40B4-BE49-F238E27FC236}">
                  <a16:creationId xmlns:a16="http://schemas.microsoft.com/office/drawing/2014/main" id="{88A9B2D0-3BFF-6641-AFCD-4E67942E3A73}"/>
                </a:ext>
              </a:extLst>
            </p:cNvPr>
            <p:cNvSpPr/>
            <p:nvPr/>
          </p:nvSpPr>
          <p:spPr>
            <a:xfrm>
              <a:off x="395587" y="801718"/>
              <a:ext cx="444242" cy="376659"/>
            </a:xfrm>
            <a:custGeom>
              <a:avLst/>
              <a:gdLst>
                <a:gd name="f0" fmla="val w"/>
                <a:gd name="f1" fmla="val h"/>
                <a:gd name="f2" fmla="val 0"/>
                <a:gd name="f3" fmla="val 444246"/>
                <a:gd name="f4" fmla="val 376656"/>
                <a:gd name="f5" fmla="val 434213"/>
                <a:gd name="f6" fmla="val 373405"/>
                <a:gd name="f7" fmla="val 28740"/>
                <a:gd name="f8" fmla="val 93472"/>
                <a:gd name="f9" fmla="val 7873"/>
                <a:gd name="f10" fmla="val 79057"/>
                <a:gd name="f11" fmla="val 50571"/>
                <a:gd name="f12" fmla="val 13347"/>
                <a:gd name="f13" fmla="val 29057"/>
                <a:gd name="f14" fmla="val 27597"/>
                <a:gd name="f15" fmla="val 6108"/>
                <a:gd name="f16" fmla="val 58051"/>
                <a:gd name="f17" fmla="val 80022"/>
                <a:gd name="f18" fmla="val 15163"/>
                <a:gd name="f19" fmla="val 82181"/>
                <a:gd name="f20" fmla="val 16649"/>
                <a:gd name="f21" fmla="val 84353"/>
                <a:gd name="f22" fmla="val 18465"/>
                <a:gd name="f23" fmla="val 86169"/>
                <a:gd name="f24" fmla="val 20218"/>
                <a:gd name="f25" fmla="val 440156"/>
                <a:gd name="f26" fmla="val 366255"/>
                <a:gd name="f27" fmla="val 370243"/>
                <a:gd name="f28" fmla="val 438924"/>
                <a:gd name="f29" fmla="*/ f0 1 444246"/>
                <a:gd name="f30" fmla="*/ f1 1 376656"/>
                <a:gd name="f31" fmla="+- f4 0 f2"/>
                <a:gd name="f32" fmla="+- f3 0 f2"/>
                <a:gd name="f33" fmla="*/ f32 1 444246"/>
                <a:gd name="f34" fmla="*/ f31 1 376656"/>
                <a:gd name="f35" fmla="*/ 0 1 f33"/>
                <a:gd name="f36" fmla="*/ 444246 1 f33"/>
                <a:gd name="f37" fmla="*/ 0 1 f34"/>
                <a:gd name="f38" fmla="*/ 37665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4246" h="376656">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1" name="Free Form 27">
              <a:extLst>
                <a:ext uri="{FF2B5EF4-FFF2-40B4-BE49-F238E27FC236}">
                  <a16:creationId xmlns:a16="http://schemas.microsoft.com/office/drawing/2014/main" id="{13CEB9EA-A93A-0345-B51B-9A20A314E1CB}"/>
                </a:ext>
              </a:extLst>
            </p:cNvPr>
            <p:cNvSpPr/>
            <p:nvPr/>
          </p:nvSpPr>
          <p:spPr>
            <a:xfrm>
              <a:off x="444188" y="685845"/>
              <a:ext cx="410721" cy="454721"/>
            </a:xfrm>
            <a:custGeom>
              <a:avLst/>
              <a:gdLst>
                <a:gd name="f0" fmla="val w"/>
                <a:gd name="f1" fmla="val h"/>
                <a:gd name="f2" fmla="val 0"/>
                <a:gd name="f3" fmla="val 410718"/>
                <a:gd name="f4" fmla="val 454723"/>
                <a:gd name="f5" fmla="val 400278"/>
                <a:gd name="f6" fmla="val 450748"/>
                <a:gd name="f7" fmla="val 21513"/>
                <a:gd name="f8" fmla="val 87591"/>
                <a:gd name="f9" fmla="val 3213"/>
                <a:gd name="f10" fmla="val 70053"/>
                <a:gd name="f11" fmla="val 40678"/>
                <a:gd name="f12" fmla="val 16637"/>
                <a:gd name="f13" fmla="val 21577"/>
                <a:gd name="f14" fmla="val 34378"/>
                <a:gd name="f15" fmla="val 1193"/>
                <a:gd name="f16" fmla="val 65405"/>
                <a:gd name="f17" fmla="val 84658"/>
                <a:gd name="f18" fmla="val 18465"/>
                <a:gd name="f19" fmla="val 86423"/>
                <a:gd name="f20" fmla="val 20154"/>
                <a:gd name="f21" fmla="val 88176"/>
                <a:gd name="f22" fmla="val 22161"/>
                <a:gd name="f23" fmla="val 89611"/>
                <a:gd name="f24" fmla="val 24028"/>
                <a:gd name="f25" fmla="val 407263"/>
                <a:gd name="f26" fmla="val 444601"/>
                <a:gd name="f27" fmla="val 449173"/>
                <a:gd name="f28" fmla="val 404431"/>
                <a:gd name="f29" fmla="*/ f0 1 410718"/>
                <a:gd name="f30" fmla="*/ f1 1 454723"/>
                <a:gd name="f31" fmla="+- f4 0 f2"/>
                <a:gd name="f32" fmla="+- f3 0 f2"/>
                <a:gd name="f33" fmla="*/ f32 1 410718"/>
                <a:gd name="f34" fmla="*/ f31 1 454723"/>
                <a:gd name="f35" fmla="*/ 0 1 f33"/>
                <a:gd name="f36" fmla="*/ 410718 1 f33"/>
                <a:gd name="f37" fmla="*/ 0 1 f34"/>
                <a:gd name="f38" fmla="*/ 45472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0718" h="45472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2" name="Free Form 28">
              <a:extLst>
                <a:ext uri="{FF2B5EF4-FFF2-40B4-BE49-F238E27FC236}">
                  <a16:creationId xmlns:a16="http://schemas.microsoft.com/office/drawing/2014/main" id="{2205D686-7FDA-8341-A4A1-340C35DE5E90}"/>
                </a:ext>
              </a:extLst>
            </p:cNvPr>
            <p:cNvSpPr/>
            <p:nvPr/>
          </p:nvSpPr>
          <p:spPr>
            <a:xfrm>
              <a:off x="516809" y="580442"/>
              <a:ext cx="360886" cy="526273"/>
            </a:xfrm>
            <a:custGeom>
              <a:avLst/>
              <a:gdLst>
                <a:gd name="f0" fmla="val w"/>
                <a:gd name="f1" fmla="val h"/>
                <a:gd name="f2" fmla="val 0"/>
                <a:gd name="f3" fmla="val 360883"/>
                <a:gd name="f4" fmla="val 526275"/>
                <a:gd name="f5" fmla="val 350291"/>
                <a:gd name="f6" fmla="val 521703"/>
                <a:gd name="f7" fmla="val 15367"/>
                <a:gd name="f8" fmla="val 83388"/>
                <a:gd name="f9" fmla="val 63271"/>
                <a:gd name="f10" fmla="val 1333"/>
                <a:gd name="f11" fmla="val 33782"/>
                <a:gd name="f12" fmla="val 20713"/>
                <a:gd name="f13" fmla="val 17424"/>
                <a:gd name="f14" fmla="val 41376"/>
                <a:gd name="f15" fmla="val 72212"/>
                <a:gd name="f16" fmla="val 3556"/>
                <a:gd name="f17" fmla="val 88392"/>
                <a:gd name="f18" fmla="val 24739"/>
                <a:gd name="f19" fmla="val 89789"/>
                <a:gd name="f20" fmla="val 26581"/>
                <a:gd name="f21" fmla="val 91160"/>
                <a:gd name="f22" fmla="val 28714"/>
                <a:gd name="f23" fmla="val 92252"/>
                <a:gd name="f24" fmla="val 30683"/>
                <a:gd name="f25" fmla="val 358114"/>
                <a:gd name="f26" fmla="val 516661"/>
                <a:gd name="f27" fmla="val 353783"/>
                <a:gd name="f28" fmla="*/ f0 1 360883"/>
                <a:gd name="f29" fmla="*/ f1 1 526275"/>
                <a:gd name="f30" fmla="+- f4 0 f2"/>
                <a:gd name="f31" fmla="+- f3 0 f2"/>
                <a:gd name="f32" fmla="*/ f31 1 360883"/>
                <a:gd name="f33" fmla="*/ f30 1 526275"/>
                <a:gd name="f34" fmla="*/ 0 1 f32"/>
                <a:gd name="f35" fmla="*/ 360883 1 f32"/>
                <a:gd name="f36" fmla="*/ 0 1 f33"/>
                <a:gd name="f37" fmla="*/ 526275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360883" h="52627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6"/>
                    <a:pt x="f27"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3" name="Free Form 29">
              <a:extLst>
                <a:ext uri="{FF2B5EF4-FFF2-40B4-BE49-F238E27FC236}">
                  <a16:creationId xmlns:a16="http://schemas.microsoft.com/office/drawing/2014/main" id="{31B71D66-D4AB-094D-9051-E88250D17869}"/>
                </a:ext>
              </a:extLst>
            </p:cNvPr>
            <p:cNvSpPr/>
            <p:nvPr/>
          </p:nvSpPr>
          <p:spPr>
            <a:xfrm>
              <a:off x="608240" y="492806"/>
              <a:ext cx="298871" cy="585636"/>
            </a:xfrm>
            <a:custGeom>
              <a:avLst/>
              <a:gdLst>
                <a:gd name="f0" fmla="val w"/>
                <a:gd name="f1" fmla="val h"/>
                <a:gd name="f2" fmla="val 0"/>
                <a:gd name="f3" fmla="val 298869"/>
                <a:gd name="f4" fmla="val 585635"/>
                <a:gd name="f5" fmla="val 288378"/>
                <a:gd name="f6" fmla="val 580580"/>
                <a:gd name="f7" fmla="val 12204"/>
                <a:gd name="f8" fmla="val 78600"/>
                <a:gd name="f9" fmla="val 56426"/>
                <a:gd name="f10" fmla="val 5740"/>
                <a:gd name="f11" fmla="val 27457"/>
                <a:gd name="f12" fmla="val 27330"/>
                <a:gd name="f13" fmla="val 14173"/>
                <a:gd name="f14" fmla="val 50368"/>
                <a:gd name="f15" fmla="val 80314"/>
                <a:gd name="f16" fmla="val 8077"/>
                <a:gd name="f17" fmla="val 93154"/>
                <a:gd name="f18" fmla="val 31419"/>
                <a:gd name="f19" fmla="val 94221"/>
                <a:gd name="f20" fmla="val 33362"/>
                <a:gd name="f21" fmla="val 95224"/>
                <a:gd name="f22" fmla="val 35598"/>
                <a:gd name="f23" fmla="val 95999"/>
                <a:gd name="f24" fmla="val 37617"/>
                <a:gd name="f25" fmla="val 296862"/>
                <a:gd name="f26" fmla="val 576719"/>
                <a:gd name="f27" fmla="val 582129"/>
                <a:gd name="f28" fmla="val 291160"/>
                <a:gd name="f29" fmla="*/ f0 1 298869"/>
                <a:gd name="f30" fmla="*/ f1 1 585635"/>
                <a:gd name="f31" fmla="+- f4 0 f2"/>
                <a:gd name="f32" fmla="+- f3 0 f2"/>
                <a:gd name="f33" fmla="*/ f32 1 298869"/>
                <a:gd name="f34" fmla="*/ f31 1 585635"/>
                <a:gd name="f35" fmla="*/ 0 1 f33"/>
                <a:gd name="f36" fmla="*/ 298869 1 f33"/>
                <a:gd name="f37" fmla="*/ 0 1 f34"/>
                <a:gd name="f38" fmla="*/ 58563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98869" h="58563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4" name="Free Form 30">
              <a:extLst>
                <a:ext uri="{FF2B5EF4-FFF2-40B4-BE49-F238E27FC236}">
                  <a16:creationId xmlns:a16="http://schemas.microsoft.com/office/drawing/2014/main" id="{D14F4612-E7F1-414F-A88B-EE0133B4F339}"/>
                </a:ext>
              </a:extLst>
            </p:cNvPr>
            <p:cNvSpPr/>
            <p:nvPr/>
          </p:nvSpPr>
          <p:spPr>
            <a:xfrm>
              <a:off x="717355" y="428094"/>
              <a:ext cx="224421" cy="628979"/>
            </a:xfrm>
            <a:custGeom>
              <a:avLst/>
              <a:gdLst>
                <a:gd name="f0" fmla="val w"/>
                <a:gd name="f1" fmla="val h"/>
                <a:gd name="f2" fmla="val 0"/>
                <a:gd name="f3" fmla="val 224421"/>
                <a:gd name="f4" fmla="val 628980"/>
                <a:gd name="f5" fmla="val 214236"/>
                <a:gd name="f6" fmla="val 623557"/>
                <a:gd name="f7" fmla="val 8826"/>
                <a:gd name="f8" fmla="val 72224"/>
                <a:gd name="f9" fmla="val 48526"/>
                <a:gd name="f10" fmla="val 9906"/>
                <a:gd name="f11" fmla="val 20700"/>
                <a:gd name="f12" fmla="val 33210"/>
                <a:gd name="f13" fmla="val 10680"/>
                <a:gd name="f14" fmla="val 58064"/>
                <a:gd name="f15" fmla="val 86499"/>
                <a:gd name="f16" fmla="val 12331"/>
                <a:gd name="f17" fmla="val 95796"/>
                <a:gd name="f18" fmla="val 37274"/>
                <a:gd name="f19" fmla="val 96545"/>
                <a:gd name="f20" fmla="val 39293"/>
                <a:gd name="f21" fmla="val 97205"/>
                <a:gd name="f22" fmla="val 41592"/>
                <a:gd name="f23" fmla="val 97662"/>
                <a:gd name="f24" fmla="val 43637"/>
                <a:gd name="f25" fmla="val 223189"/>
                <a:gd name="f26" fmla="val 620953"/>
                <a:gd name="f27" fmla="val 626605"/>
                <a:gd name="f28" fmla="val 216255"/>
                <a:gd name="f29" fmla="*/ f0 1 224421"/>
                <a:gd name="f30" fmla="*/ f1 1 628980"/>
                <a:gd name="f31" fmla="+- f4 0 f2"/>
                <a:gd name="f32" fmla="+- f3 0 f2"/>
                <a:gd name="f33" fmla="*/ f32 1 224421"/>
                <a:gd name="f34" fmla="*/ f31 1 628980"/>
                <a:gd name="f35" fmla="*/ 0 1 f33"/>
                <a:gd name="f36" fmla="*/ 224421 1 f33"/>
                <a:gd name="f37" fmla="*/ 0 1 f34"/>
                <a:gd name="f38" fmla="*/ 62898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421" h="628980">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5" name="Free Form 31">
              <a:extLst>
                <a:ext uri="{FF2B5EF4-FFF2-40B4-BE49-F238E27FC236}">
                  <a16:creationId xmlns:a16="http://schemas.microsoft.com/office/drawing/2014/main" id="{A9616B5B-8F40-8C4B-B40E-097386B4865A}"/>
                </a:ext>
              </a:extLst>
            </p:cNvPr>
            <p:cNvSpPr/>
            <p:nvPr/>
          </p:nvSpPr>
          <p:spPr>
            <a:xfrm>
              <a:off x="839026" y="389232"/>
              <a:ext cx="141046" cy="654353"/>
            </a:xfrm>
            <a:custGeom>
              <a:avLst/>
              <a:gdLst>
                <a:gd name="f0" fmla="val w"/>
                <a:gd name="f1" fmla="val h"/>
                <a:gd name="f2" fmla="val 0"/>
                <a:gd name="f3" fmla="val 141046"/>
                <a:gd name="f4" fmla="val 654354"/>
                <a:gd name="f5" fmla="val 131394"/>
                <a:gd name="f6" fmla="val 648690"/>
                <a:gd name="f7" fmla="val 5334"/>
                <a:gd name="f8" fmla="val 64465"/>
                <a:gd name="f9" fmla="val 39750"/>
                <a:gd name="f10" fmla="val 13804"/>
                <a:gd name="f11" fmla="val 13639"/>
                <a:gd name="f12" fmla="val 38303"/>
                <a:gd name="f13" fmla="val 7035"/>
                <a:gd name="f14" fmla="val 64439"/>
                <a:gd name="f15" fmla="val 90817"/>
                <a:gd name="f16" fmla="val 16255"/>
                <a:gd name="f17" fmla="val 96418"/>
                <a:gd name="f18" fmla="val 42265"/>
                <a:gd name="f19" fmla="val 96862"/>
                <a:gd name="f20" fmla="val 44348"/>
                <a:gd name="f21" fmla="val 97193"/>
                <a:gd name="f22" fmla="val 46672"/>
                <a:gd name="f23" fmla="val 97345"/>
                <a:gd name="f24" fmla="val 48729"/>
                <a:gd name="f25" fmla="val 140639"/>
                <a:gd name="f26" fmla="val 647382"/>
                <a:gd name="f27" fmla="val 653160"/>
                <a:gd name="f28" fmla="val 132626"/>
                <a:gd name="f29" fmla="*/ f0 1 141046"/>
                <a:gd name="f30" fmla="*/ f1 1 654354"/>
                <a:gd name="f31" fmla="+- f4 0 f2"/>
                <a:gd name="f32" fmla="+- f3 0 f2"/>
                <a:gd name="f33" fmla="*/ f32 1 141046"/>
                <a:gd name="f34" fmla="*/ f31 1 654354"/>
                <a:gd name="f35" fmla="*/ 0 1 f33"/>
                <a:gd name="f36" fmla="*/ 141046 1 f33"/>
                <a:gd name="f37" fmla="*/ 0 1 f34"/>
                <a:gd name="f38" fmla="*/ 65435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41046" h="654354">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36" name="Group 4">
            <a:extLst>
              <a:ext uri="{FF2B5EF4-FFF2-40B4-BE49-F238E27FC236}">
                <a16:creationId xmlns:a16="http://schemas.microsoft.com/office/drawing/2014/main" id="{F49FBF32-9672-1D41-B778-184B7A6B23A2}"/>
              </a:ext>
            </a:extLst>
          </p:cNvPr>
          <p:cNvGrpSpPr>
            <a:grpSpLocks noChangeAspect="1"/>
          </p:cNvGrpSpPr>
          <p:nvPr/>
        </p:nvGrpSpPr>
        <p:grpSpPr>
          <a:xfrm>
            <a:off x="374675" y="378076"/>
            <a:ext cx="1282939" cy="1280242"/>
            <a:chOff x="374675" y="378076"/>
            <a:chExt cx="1282939" cy="1280242"/>
          </a:xfrm>
        </p:grpSpPr>
        <p:sp>
          <p:nvSpPr>
            <p:cNvPr id="37" name="Free Form 5">
              <a:extLst>
                <a:ext uri="{FF2B5EF4-FFF2-40B4-BE49-F238E27FC236}">
                  <a16:creationId xmlns:a16="http://schemas.microsoft.com/office/drawing/2014/main" id="{93D43C11-C646-2946-BE20-04696373CB26}"/>
                </a:ext>
              </a:extLst>
            </p:cNvPr>
            <p:cNvSpPr/>
            <p:nvPr/>
          </p:nvSpPr>
          <p:spPr>
            <a:xfrm>
              <a:off x="967572" y="378076"/>
              <a:ext cx="95234" cy="660535"/>
            </a:xfrm>
            <a:custGeom>
              <a:avLst/>
              <a:gdLst>
                <a:gd name="f0" fmla="val w"/>
                <a:gd name="f1" fmla="val h"/>
                <a:gd name="f2" fmla="val 0"/>
                <a:gd name="f3" fmla="val 95237"/>
                <a:gd name="f4" fmla="val 660539"/>
                <a:gd name="f5" fmla="val 43662"/>
                <a:gd name="f6" fmla="val 654761"/>
                <a:gd name="f7" fmla="val 1765"/>
                <a:gd name="f8" fmla="val 55473"/>
                <a:gd name="f9" fmla="val 30264"/>
                <a:gd name="f10" fmla="val 17386"/>
                <a:gd name="f11" fmla="val 6350"/>
                <a:gd name="f12" fmla="val 42570"/>
                <a:gd name="f13" fmla="val 3276"/>
                <a:gd name="f14" fmla="val 69430"/>
                <a:gd name="f15" fmla="val 93230"/>
                <a:gd name="f16" fmla="val 19799"/>
                <a:gd name="f17" fmla="val 95084"/>
                <a:gd name="f18" fmla="val 46354"/>
                <a:gd name="f19" fmla="val 48450"/>
                <a:gd name="f20" fmla="val 95224"/>
                <a:gd name="f21" fmla="val 50787"/>
                <a:gd name="f22" fmla="val 52831"/>
                <a:gd name="f23" fmla="val 52997"/>
                <a:gd name="f24" fmla="val 52590"/>
                <a:gd name="f25" fmla="val 44068"/>
                <a:gd name="f26" fmla="*/ f0 1 95237"/>
                <a:gd name="f27" fmla="*/ f1 1 660539"/>
                <a:gd name="f28" fmla="+- f4 0 f2"/>
                <a:gd name="f29" fmla="+- f3 0 f2"/>
                <a:gd name="f30" fmla="*/ f29 1 95237"/>
                <a:gd name="f31" fmla="*/ f28 1 660539"/>
                <a:gd name="f32" fmla="*/ 0 1 f30"/>
                <a:gd name="f33" fmla="*/ 95237 1 f30"/>
                <a:gd name="f34" fmla="*/ 0 1 f31"/>
                <a:gd name="f35" fmla="*/ 660539 1 f31"/>
                <a:gd name="f36" fmla="*/ f32 f26 1"/>
                <a:gd name="f37" fmla="*/ f33 f26 1"/>
                <a:gd name="f38" fmla="*/ f35 f27 1"/>
                <a:gd name="f39" fmla="*/ f34 f27 1"/>
              </a:gdLst>
              <a:ahLst/>
              <a:cxnLst>
                <a:cxn ang="3cd4">
                  <a:pos x="hc" y="t"/>
                </a:cxn>
                <a:cxn ang="0">
                  <a:pos x="r" y="vc"/>
                </a:cxn>
                <a:cxn ang="cd4">
                  <a:pos x="hc" y="b"/>
                </a:cxn>
                <a:cxn ang="cd2">
                  <a:pos x="l" y="vc"/>
                </a:cxn>
              </a:cxnLst>
              <a:rect l="f36" t="f39" r="f37" b="f38"/>
              <a:pathLst>
                <a:path w="95237" h="660539">
                  <a:moveTo>
                    <a:pt x="f5" y="f6"/>
                  </a:moveTo>
                  <a:lnTo>
                    <a:pt x="f7" y="f8"/>
                  </a:lnTo>
                  <a:cubicBezTo>
                    <a:pt x="f2" y="f9"/>
                    <a:pt x="f10" y="f11"/>
                    <a:pt x="f12" y="f13"/>
                  </a:cubicBezTo>
                  <a:cubicBezTo>
                    <a:pt x="f14" y="f2"/>
                    <a:pt x="f15" y="f16"/>
                    <a:pt x="f17" y="f18"/>
                  </a:cubicBezTo>
                  <a:cubicBezTo>
                    <a:pt x="f3" y="f19"/>
                    <a:pt x="f20" y="f21"/>
                    <a:pt x="f17" y="f22"/>
                  </a:cubicBezTo>
                  <a:lnTo>
                    <a:pt x="f23" y="f6"/>
                  </a:lnTo>
                  <a:cubicBezTo>
                    <a:pt x="f24" y="f4"/>
                    <a:pt x="f25"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8" name="Free Form 6">
              <a:extLst>
                <a:ext uri="{FF2B5EF4-FFF2-40B4-BE49-F238E27FC236}">
                  <a16:creationId xmlns:a16="http://schemas.microsoft.com/office/drawing/2014/main" id="{86B097F6-5A17-2742-8550-F9D65392B7DE}"/>
                </a:ext>
              </a:extLst>
            </p:cNvPr>
            <p:cNvSpPr/>
            <p:nvPr/>
          </p:nvSpPr>
          <p:spPr>
            <a:xfrm>
              <a:off x="1051742" y="394152"/>
              <a:ext cx="139098" cy="649443"/>
            </a:xfrm>
            <a:custGeom>
              <a:avLst/>
              <a:gdLst>
                <a:gd name="f0" fmla="val w"/>
                <a:gd name="f1" fmla="val h"/>
                <a:gd name="f2" fmla="val 0"/>
                <a:gd name="f3" fmla="val 139103"/>
                <a:gd name="f4" fmla="val 649439"/>
                <a:gd name="f5" fmla="val 406"/>
                <a:gd name="f6" fmla="val 642467"/>
                <a:gd name="f7" fmla="val 43510"/>
                <a:gd name="f8" fmla="val 46443"/>
                <a:gd name="f9" fmla="val 45326"/>
                <a:gd name="f10" fmla="val 21234"/>
                <a:gd name="f11" fmla="val 65912"/>
                <a:gd name="f12" fmla="val 91287"/>
                <a:gd name="f13" fmla="val 495"/>
                <a:gd name="f14" fmla="val 118351"/>
                <a:gd name="f15" fmla="val 1028"/>
                <a:gd name="f16" fmla="val 23977"/>
                <a:gd name="f17" fmla="val 137198"/>
                <a:gd name="f18" fmla="val 50520"/>
                <a:gd name="f19" fmla="val 137032"/>
                <a:gd name="f20" fmla="val 52628"/>
                <a:gd name="f21" fmla="val 136677"/>
                <a:gd name="f22" fmla="val 54952"/>
                <a:gd name="f23" fmla="val 136258"/>
                <a:gd name="f24" fmla="val 56959"/>
                <a:gd name="f25" fmla="val 9651"/>
                <a:gd name="f26" fmla="val 643775"/>
                <a:gd name="f27" fmla="val 8432"/>
                <a:gd name="f28" fmla="val 648246"/>
                <a:gd name="f29" fmla="*/ f0 1 139103"/>
                <a:gd name="f30" fmla="*/ f1 1 649439"/>
                <a:gd name="f31" fmla="+- f4 0 f2"/>
                <a:gd name="f32" fmla="+- f3 0 f2"/>
                <a:gd name="f33" fmla="*/ f32 1 139103"/>
                <a:gd name="f34" fmla="*/ f31 1 649439"/>
                <a:gd name="f35" fmla="*/ 0 1 f33"/>
                <a:gd name="f36" fmla="*/ 139103 1 f33"/>
                <a:gd name="f37" fmla="*/ 0 1 f34"/>
                <a:gd name="f38" fmla="*/ 64943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9103" h="649439">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9" name="Free Form 7">
              <a:extLst>
                <a:ext uri="{FF2B5EF4-FFF2-40B4-BE49-F238E27FC236}">
                  <a16:creationId xmlns:a16="http://schemas.microsoft.com/office/drawing/2014/main" id="{FCF6A3BA-A3D9-7848-BB09-AFEB1A9DDE1F}"/>
                </a:ext>
              </a:extLst>
            </p:cNvPr>
            <p:cNvSpPr/>
            <p:nvPr/>
          </p:nvSpPr>
          <p:spPr>
            <a:xfrm>
              <a:off x="1090019" y="431468"/>
              <a:ext cx="224037" cy="625605"/>
            </a:xfrm>
            <a:custGeom>
              <a:avLst/>
              <a:gdLst>
                <a:gd name="f0" fmla="val w"/>
                <a:gd name="f1" fmla="val h"/>
                <a:gd name="f2" fmla="val 0"/>
                <a:gd name="f3" fmla="val 224040"/>
                <a:gd name="f4" fmla="val 625601"/>
                <a:gd name="f5" fmla="val 1231"/>
                <a:gd name="f6" fmla="val 617575"/>
                <a:gd name="f7" fmla="val 126199"/>
                <a:gd name="f8" fmla="val 42837"/>
                <a:gd name="f9" fmla="val 131572"/>
                <a:gd name="f10" fmla="val 18135"/>
                <a:gd name="f11" fmla="val 154952"/>
                <a:gd name="f12" fmla="val 180009"/>
                <a:gd name="f13" fmla="val 4051"/>
                <a:gd name="f14" fmla="val 206730"/>
                <a:gd name="f15" fmla="val 8369"/>
                <a:gd name="f16" fmla="val 33997"/>
                <a:gd name="f17" fmla="val 218389"/>
                <a:gd name="f18" fmla="val 60007"/>
                <a:gd name="f19" fmla="val 217919"/>
                <a:gd name="f20" fmla="val 62115"/>
                <a:gd name="f21" fmla="val 217233"/>
                <a:gd name="f22" fmla="val 64401"/>
                <a:gd name="f23" fmla="val 216509"/>
                <a:gd name="f24" fmla="val 66370"/>
                <a:gd name="f25" fmla="val 10185"/>
                <a:gd name="f26" fmla="val 620179"/>
                <a:gd name="f27" fmla="val 8166"/>
                <a:gd name="f28" fmla="val 623227"/>
                <a:gd name="f29" fmla="*/ f0 1 224040"/>
                <a:gd name="f30" fmla="*/ f1 1 625601"/>
                <a:gd name="f31" fmla="+- f4 0 f2"/>
                <a:gd name="f32" fmla="+- f3 0 f2"/>
                <a:gd name="f33" fmla="*/ f32 1 224040"/>
                <a:gd name="f34" fmla="*/ f31 1 625601"/>
                <a:gd name="f35" fmla="*/ 0 1 f33"/>
                <a:gd name="f36" fmla="*/ 224040 1 f33"/>
                <a:gd name="f37" fmla="*/ 0 1 f34"/>
                <a:gd name="f38" fmla="*/ 62560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040" h="625601">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0" name="Free Form 8">
              <a:extLst>
                <a:ext uri="{FF2B5EF4-FFF2-40B4-BE49-F238E27FC236}">
                  <a16:creationId xmlns:a16="http://schemas.microsoft.com/office/drawing/2014/main" id="{2EA5F962-AF69-E447-8FD8-2D851BC7D9B0}"/>
                </a:ext>
              </a:extLst>
            </p:cNvPr>
            <p:cNvSpPr/>
            <p:nvPr/>
          </p:nvSpPr>
          <p:spPr>
            <a:xfrm>
              <a:off x="1124693" y="494544"/>
              <a:ext cx="300078" cy="583908"/>
            </a:xfrm>
            <a:custGeom>
              <a:avLst/>
              <a:gdLst>
                <a:gd name="f0" fmla="val w"/>
                <a:gd name="f1" fmla="val h"/>
                <a:gd name="f2" fmla="val 0"/>
                <a:gd name="f3" fmla="val 300075"/>
                <a:gd name="f4" fmla="val 583907"/>
                <a:gd name="f5" fmla="val 2006"/>
                <a:gd name="f6" fmla="val 574992"/>
                <a:gd name="f7" fmla="val 201955"/>
                <a:gd name="f8" fmla="val 38353"/>
                <a:gd name="f9" fmla="val 210781"/>
                <a:gd name="f10" fmla="val 14655"/>
                <a:gd name="f11" fmla="val 236524"/>
                <a:gd name="f12" fmla="val 260743"/>
                <a:gd name="f13" fmla="val 7543"/>
                <a:gd name="f14" fmla="val 286588"/>
                <a:gd name="f15" fmla="val 15582"/>
                <a:gd name="f16" fmla="val 43408"/>
                <a:gd name="f17" fmla="val 290779"/>
                <a:gd name="f18" fmla="val 68351"/>
                <a:gd name="f19" fmla="val 290004"/>
                <a:gd name="f20" fmla="val 70434"/>
                <a:gd name="f21" fmla="val 288975"/>
                <a:gd name="f22" fmla="val 72656"/>
                <a:gd name="f23" fmla="val 287947"/>
                <a:gd name="f24" fmla="val 74548"/>
                <a:gd name="f25" fmla="val 10502"/>
                <a:gd name="f26" fmla="val 578853"/>
                <a:gd name="f27" fmla="val 7708"/>
                <a:gd name="f28" fmla="val 580402"/>
                <a:gd name="f29" fmla="*/ f0 1 300075"/>
                <a:gd name="f30" fmla="*/ f1 1 583907"/>
                <a:gd name="f31" fmla="+- f4 0 f2"/>
                <a:gd name="f32" fmla="+- f3 0 f2"/>
                <a:gd name="f33" fmla="*/ f32 1 300075"/>
                <a:gd name="f34" fmla="*/ f31 1 583907"/>
                <a:gd name="f35" fmla="*/ 0 1 f33"/>
                <a:gd name="f36" fmla="*/ 300075 1 f33"/>
                <a:gd name="f37" fmla="*/ 0 1 f34"/>
                <a:gd name="f38" fmla="*/ 58390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00075" h="583907">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1" name="Free Form 9">
              <a:extLst>
                <a:ext uri="{FF2B5EF4-FFF2-40B4-BE49-F238E27FC236}">
                  <a16:creationId xmlns:a16="http://schemas.microsoft.com/office/drawing/2014/main" id="{C78C0730-743A-6440-8CF7-95EAAA49AB63}"/>
                </a:ext>
              </a:extLst>
            </p:cNvPr>
            <p:cNvSpPr/>
            <p:nvPr/>
          </p:nvSpPr>
          <p:spPr>
            <a:xfrm>
              <a:off x="1154100" y="580397"/>
              <a:ext cx="363775" cy="526328"/>
            </a:xfrm>
            <a:custGeom>
              <a:avLst/>
              <a:gdLst>
                <a:gd name="f0" fmla="val w"/>
                <a:gd name="f1" fmla="val h"/>
                <a:gd name="f2" fmla="val 0"/>
                <a:gd name="f3" fmla="val 363778"/>
                <a:gd name="f4" fmla="val 526326"/>
                <a:gd name="f5" fmla="val 2768"/>
                <a:gd name="f6" fmla="val 516699"/>
                <a:gd name="f7" fmla="val 267360"/>
                <a:gd name="f8" fmla="val 33045"/>
                <a:gd name="f9" fmla="val 279514"/>
                <a:gd name="f10" fmla="val 10833"/>
                <a:gd name="f11" fmla="val 307098"/>
                <a:gd name="f12" fmla="val 329996"/>
                <a:gd name="f13" fmla="val 10909"/>
                <a:gd name="f14" fmla="val 354406"/>
                <a:gd name="f15" fmla="val 22555"/>
                <a:gd name="f16" fmla="val 52019"/>
                <a:gd name="f17" fmla="val 350989"/>
                <a:gd name="f18" fmla="val 75399"/>
                <a:gd name="f19" fmla="val 349872"/>
                <a:gd name="f20" fmla="val 77431"/>
                <a:gd name="f21" fmla="val 348475"/>
                <a:gd name="f22" fmla="val 79540"/>
                <a:gd name="f23" fmla="val 347116"/>
                <a:gd name="f24" fmla="val 81330"/>
                <a:gd name="f25" fmla="val 10591"/>
                <a:gd name="f26" fmla="val 521741"/>
                <a:gd name="f27" fmla="val 7099"/>
                <a:gd name="f28" fmla="val 521754"/>
                <a:gd name="f29" fmla="*/ f0 1 363778"/>
                <a:gd name="f30" fmla="*/ f1 1 526326"/>
                <a:gd name="f31" fmla="+- f4 0 f2"/>
                <a:gd name="f32" fmla="+- f3 0 f2"/>
                <a:gd name="f33" fmla="*/ f32 1 363778"/>
                <a:gd name="f34" fmla="*/ f31 1 526326"/>
                <a:gd name="f35" fmla="*/ 0 1 f33"/>
                <a:gd name="f36" fmla="*/ 363778 1 f33"/>
                <a:gd name="f37" fmla="*/ 0 1 f34"/>
                <a:gd name="f38" fmla="*/ 5263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63778" h="526326">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2" name="Free Form 10">
              <a:extLst>
                <a:ext uri="{FF2B5EF4-FFF2-40B4-BE49-F238E27FC236}">
                  <a16:creationId xmlns:a16="http://schemas.microsoft.com/office/drawing/2014/main" id="{35CEE2D0-16DD-A546-BE61-4D1FFB55C78E}"/>
                </a:ext>
              </a:extLst>
            </p:cNvPr>
            <p:cNvSpPr/>
            <p:nvPr/>
          </p:nvSpPr>
          <p:spPr>
            <a:xfrm>
              <a:off x="1176896" y="685050"/>
              <a:ext cx="412156" cy="455508"/>
            </a:xfrm>
            <a:custGeom>
              <a:avLst/>
              <a:gdLst>
                <a:gd name="f0" fmla="val w"/>
                <a:gd name="f1" fmla="val h"/>
                <a:gd name="f2" fmla="val 0"/>
                <a:gd name="f3" fmla="val 412153"/>
                <a:gd name="f4" fmla="val 455510"/>
                <a:gd name="f5" fmla="val 3454"/>
                <a:gd name="f6" fmla="val 445388"/>
                <a:gd name="f7" fmla="val 319506"/>
                <a:gd name="f8" fmla="val 26936"/>
                <a:gd name="f9" fmla="val 334772"/>
                <a:gd name="f10" fmla="val 6730"/>
                <a:gd name="f11" fmla="val 363651"/>
                <a:gd name="f12" fmla="val 384721"/>
                <a:gd name="f13" fmla="val 14122"/>
                <a:gd name="f14" fmla="val 407187"/>
                <a:gd name="f15" fmla="val 29184"/>
                <a:gd name="f16" fmla="val 59702"/>
                <a:gd name="f17" fmla="val 396074"/>
                <a:gd name="f18" fmla="val 80975"/>
                <a:gd name="f19" fmla="val 394601"/>
                <a:gd name="f20" fmla="val 82918"/>
                <a:gd name="f21" fmla="val 392811"/>
                <a:gd name="f22" fmla="val 84899"/>
                <a:gd name="f23" fmla="val 391109"/>
                <a:gd name="f24" fmla="val 86550"/>
                <a:gd name="f25" fmla="val 10439"/>
                <a:gd name="f26" fmla="val 451535"/>
                <a:gd name="f27" fmla="val 6286"/>
                <a:gd name="f28" fmla="val 449961"/>
                <a:gd name="f29" fmla="*/ f0 1 412153"/>
                <a:gd name="f30" fmla="*/ f1 1 455510"/>
                <a:gd name="f31" fmla="+- f4 0 f2"/>
                <a:gd name="f32" fmla="+- f3 0 f2"/>
                <a:gd name="f33" fmla="*/ f32 1 412153"/>
                <a:gd name="f34" fmla="*/ f31 1 455510"/>
                <a:gd name="f35" fmla="*/ 0 1 f33"/>
                <a:gd name="f36" fmla="*/ 412153 1 f33"/>
                <a:gd name="f37" fmla="*/ 0 1 f34"/>
                <a:gd name="f38" fmla="*/ 4555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2153" h="455510">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3" name="Free Form 11">
              <a:extLst>
                <a:ext uri="{FF2B5EF4-FFF2-40B4-BE49-F238E27FC236}">
                  <a16:creationId xmlns:a16="http://schemas.microsoft.com/office/drawing/2014/main" id="{25611353-284B-FB44-8564-B08DC6A0E2B3}"/>
                </a:ext>
              </a:extLst>
            </p:cNvPr>
            <p:cNvSpPr/>
            <p:nvPr/>
          </p:nvSpPr>
          <p:spPr>
            <a:xfrm>
              <a:off x="1191984" y="803702"/>
              <a:ext cx="442898" cy="374675"/>
            </a:xfrm>
            <a:custGeom>
              <a:avLst/>
              <a:gdLst>
                <a:gd name="f0" fmla="val w"/>
                <a:gd name="f1" fmla="val h"/>
                <a:gd name="f2" fmla="val 0"/>
                <a:gd name="f3" fmla="val 442899"/>
                <a:gd name="f4" fmla="val 374675"/>
                <a:gd name="f5" fmla="val 4076"/>
                <a:gd name="f6" fmla="val 364274"/>
                <a:gd name="f7" fmla="val 356171"/>
                <a:gd name="f8" fmla="val 20091"/>
                <a:gd name="f9" fmla="val 374294"/>
                <a:gd name="f10" fmla="val 2374"/>
                <a:gd name="f11" fmla="val 403872"/>
                <a:gd name="f12" fmla="val 422605"/>
                <a:gd name="f13" fmla="val 17106"/>
                <a:gd name="f14" fmla="val 442569"/>
                <a:gd name="f15" fmla="val 35356"/>
                <a:gd name="f16" fmla="val 66268"/>
                <a:gd name="f17" fmla="val 423811"/>
                <a:gd name="f18" fmla="val 84937"/>
                <a:gd name="f19" fmla="val 421932"/>
                <a:gd name="f20" fmla="val 86753"/>
                <a:gd name="f21" fmla="val 419734"/>
                <a:gd name="f22" fmla="val 88544"/>
                <a:gd name="f23" fmla="val 417664"/>
                <a:gd name="f24" fmla="val 89992"/>
                <a:gd name="f25" fmla="val 10020"/>
                <a:gd name="f26" fmla="val 371424"/>
                <a:gd name="f27" fmla="val 5308"/>
                <a:gd name="f28" fmla="val 368261"/>
                <a:gd name="f29" fmla="*/ f0 1 442899"/>
                <a:gd name="f30" fmla="*/ f1 1 374675"/>
                <a:gd name="f31" fmla="+- f4 0 f2"/>
                <a:gd name="f32" fmla="+- f3 0 f2"/>
                <a:gd name="f33" fmla="*/ f32 1 442899"/>
                <a:gd name="f34" fmla="*/ f31 1 374675"/>
                <a:gd name="f35" fmla="*/ 0 1 f33"/>
                <a:gd name="f36" fmla="*/ 442899 1 f33"/>
                <a:gd name="f37" fmla="*/ 0 1 f34"/>
                <a:gd name="f38" fmla="*/ 37467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2899" h="374675">
                  <a:moveTo>
                    <a:pt x="f5" y="f6"/>
                  </a:moveTo>
                  <a:lnTo>
                    <a:pt x="f7" y="f8"/>
                  </a:lnTo>
                  <a:cubicBezTo>
                    <a:pt x="f9" y="f10"/>
                    <a:pt x="f11" y="f2"/>
                    <a:pt x="f12" y="f13"/>
                  </a:cubicBezTo>
                  <a:cubicBezTo>
                    <a:pt x="f14" y="f15"/>
                    <a:pt x="f3" y="f16"/>
                    <a:pt x="f17" y="f18"/>
                  </a:cubicBezTo>
                  <a:cubicBezTo>
                    <a:pt x="f19" y="f20"/>
                    <a:pt x="f21" y="f22"/>
                    <a:pt x="f23" y="f24"/>
                  </a:cubicBezTo>
                  <a:lnTo>
                    <a:pt x="f25" y="f26"/>
                  </a:lnTo>
                  <a:cubicBezTo>
                    <a:pt x="f27" y="f4"/>
                    <a:pt x="f2"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4" name="Free Form 12">
              <a:extLst>
                <a:ext uri="{FF2B5EF4-FFF2-40B4-BE49-F238E27FC236}">
                  <a16:creationId xmlns:a16="http://schemas.microsoft.com/office/drawing/2014/main" id="{ED5687C0-3013-FC47-A404-B674EF8B8E8C}"/>
                </a:ext>
              </a:extLst>
            </p:cNvPr>
            <p:cNvSpPr/>
            <p:nvPr/>
          </p:nvSpPr>
          <p:spPr>
            <a:xfrm>
              <a:off x="1198686" y="928820"/>
              <a:ext cx="458928" cy="289535"/>
            </a:xfrm>
            <a:custGeom>
              <a:avLst/>
              <a:gdLst>
                <a:gd name="f0" fmla="val w"/>
                <a:gd name="f1" fmla="val h"/>
                <a:gd name="f2" fmla="val 0"/>
                <a:gd name="f3" fmla="val 458927"/>
                <a:gd name="f4" fmla="val 289534"/>
                <a:gd name="f5" fmla="val 4622"/>
                <a:gd name="f6" fmla="val 279133"/>
                <a:gd name="f7" fmla="val 375881"/>
                <a:gd name="f8" fmla="val 14719"/>
                <a:gd name="f9" fmla="val 396557"/>
                <a:gd name="f10" fmla="val 426173"/>
                <a:gd name="f11" fmla="val 2209"/>
                <a:gd name="f12" fmla="val 442023"/>
                <a:gd name="f13" fmla="val 21996"/>
                <a:gd name="f14" fmla="val 43116"/>
                <a:gd name="f15" fmla="val 454444"/>
                <a:gd name="f16" fmla="val 73736"/>
                <a:gd name="f17" fmla="val 432676"/>
                <a:gd name="f18" fmla="val 89242"/>
                <a:gd name="f19" fmla="val 430352"/>
                <a:gd name="f20" fmla="val 90881"/>
                <a:gd name="f21" fmla="val 427710"/>
                <a:gd name="f22" fmla="val 92392"/>
                <a:gd name="f23" fmla="val 425234"/>
                <a:gd name="f24" fmla="val 93573"/>
                <a:gd name="f25" fmla="val 9321"/>
                <a:gd name="f26" fmla="val 287134"/>
                <a:gd name="f27" fmla="val 4165"/>
                <a:gd name="f28" fmla="val 282435"/>
                <a:gd name="f29" fmla="*/ f0 1 458927"/>
                <a:gd name="f30" fmla="*/ f1 1 289534"/>
                <a:gd name="f31" fmla="+- f4 0 f2"/>
                <a:gd name="f32" fmla="+- f3 0 f2"/>
                <a:gd name="f33" fmla="*/ f32 1 458927"/>
                <a:gd name="f34" fmla="*/ f31 1 289534"/>
                <a:gd name="f35" fmla="*/ 0 1 f33"/>
                <a:gd name="f36" fmla="*/ 458927 1 f33"/>
                <a:gd name="f37" fmla="*/ 0 1 f34"/>
                <a:gd name="f38" fmla="*/ 28953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927" h="289534">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5" name="Free Form 13">
              <a:extLst>
                <a:ext uri="{FF2B5EF4-FFF2-40B4-BE49-F238E27FC236}">
                  <a16:creationId xmlns:a16="http://schemas.microsoft.com/office/drawing/2014/main" id="{ED297AEC-ECB8-B04A-B29D-C78943BF8991}"/>
                </a:ext>
              </a:extLst>
            </p:cNvPr>
            <p:cNvSpPr/>
            <p:nvPr/>
          </p:nvSpPr>
          <p:spPr>
            <a:xfrm>
              <a:off x="1196711" y="1054376"/>
              <a:ext cx="455426" cy="204203"/>
            </a:xfrm>
            <a:custGeom>
              <a:avLst/>
              <a:gdLst>
                <a:gd name="f0" fmla="val w"/>
                <a:gd name="f1" fmla="val h"/>
                <a:gd name="f2" fmla="val 0"/>
                <a:gd name="f3" fmla="val 455422"/>
                <a:gd name="f4" fmla="val 204203"/>
                <a:gd name="f5" fmla="val 5054"/>
                <a:gd name="f6" fmla="val 194106"/>
                <a:gd name="f7" fmla="val 378040"/>
                <a:gd name="f8" fmla="val 11201"/>
                <a:gd name="f9" fmla="val 400875"/>
                <a:gd name="f10" fmla="val 429742"/>
                <a:gd name="f11" fmla="val 6997"/>
                <a:gd name="f12" fmla="val 442175"/>
                <a:gd name="f13" fmla="val 29108"/>
                <a:gd name="f14" fmla="val 52692"/>
                <a:gd name="f15" fmla="val 445985"/>
                <a:gd name="f16" fmla="val 82207"/>
                <a:gd name="f17" fmla="val 421944"/>
                <a:gd name="f18" fmla="val 93992"/>
                <a:gd name="f19" fmla="val 419138"/>
                <a:gd name="f20" fmla="val 95376"/>
                <a:gd name="f21" fmla="val 416001"/>
                <a:gd name="f22" fmla="val 96494"/>
                <a:gd name="f23" fmla="val 413092"/>
                <a:gd name="f24" fmla="val 97281"/>
                <a:gd name="f25" fmla="val 8305"/>
                <a:gd name="f26" fmla="val 202793"/>
                <a:gd name="f27" fmla="val 2844"/>
                <a:gd name="f28" fmla="val 196583"/>
                <a:gd name="f29" fmla="*/ f0 1 455422"/>
                <a:gd name="f30" fmla="*/ f1 1 204203"/>
                <a:gd name="f31" fmla="+- f4 0 f2"/>
                <a:gd name="f32" fmla="+- f3 0 f2"/>
                <a:gd name="f33" fmla="*/ f32 1 455422"/>
                <a:gd name="f34" fmla="*/ f31 1 204203"/>
                <a:gd name="f35" fmla="*/ 0 1 f33"/>
                <a:gd name="f36" fmla="*/ 455422 1 f33"/>
                <a:gd name="f37" fmla="*/ 0 1 f34"/>
                <a:gd name="f38" fmla="*/ 2042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5422" h="204203">
                  <a:moveTo>
                    <a:pt x="f5" y="f6"/>
                  </a:moveTo>
                  <a:lnTo>
                    <a:pt x="f7" y="f8"/>
                  </a:lnTo>
                  <a:cubicBezTo>
                    <a:pt x="f9" y="f2"/>
                    <a:pt x="f10" y="f11"/>
                    <a:pt x="f12" y="f13"/>
                  </a:cubicBezTo>
                  <a:cubicBezTo>
                    <a:pt x="f3" y="f14"/>
                    <a:pt x="f15" y="f16"/>
                    <a:pt x="f17" y="f18"/>
                  </a:cubicBezTo>
                  <a:cubicBezTo>
                    <a:pt x="f19" y="f20"/>
                    <a:pt x="f21" y="f22"/>
                    <a:pt x="f23" y="f24"/>
                  </a:cubicBezTo>
                  <a:lnTo>
                    <a:pt x="f25" y="f26"/>
                  </a:lnTo>
                  <a:cubicBezTo>
                    <a:pt x="f27" y="f4"/>
                    <a:pt x="f2"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6" name="Free Form 14">
              <a:extLst>
                <a:ext uri="{FF2B5EF4-FFF2-40B4-BE49-F238E27FC236}">
                  <a16:creationId xmlns:a16="http://schemas.microsoft.com/office/drawing/2014/main" id="{F67F7E6E-157B-7444-9537-7838EAFA30C1}"/>
                </a:ext>
              </a:extLst>
            </p:cNvPr>
            <p:cNvSpPr/>
            <p:nvPr/>
          </p:nvSpPr>
          <p:spPr>
            <a:xfrm>
              <a:off x="1167469" y="1292257"/>
              <a:ext cx="389378" cy="95911"/>
            </a:xfrm>
            <a:custGeom>
              <a:avLst/>
              <a:gdLst>
                <a:gd name="f0" fmla="val w"/>
                <a:gd name="f1" fmla="val h"/>
                <a:gd name="f2" fmla="val 0"/>
                <a:gd name="f3" fmla="val 389382"/>
                <a:gd name="f4" fmla="val 95910"/>
                <a:gd name="f5" fmla="val 5753"/>
                <a:gd name="f6" fmla="val 31521"/>
                <a:gd name="f7" fmla="val 331990"/>
                <a:gd name="f8" fmla="val 2286"/>
                <a:gd name="f9" fmla="val 357416"/>
                <a:gd name="f10" fmla="val 381914"/>
                <a:gd name="f11" fmla="val 16916"/>
                <a:gd name="f12" fmla="val 385533"/>
                <a:gd name="f13" fmla="val 42075"/>
                <a:gd name="f14" fmla="val 68910"/>
                <a:gd name="f15" fmla="val 369874"/>
                <a:gd name="f16" fmla="val 93154"/>
                <a:gd name="f17" fmla="val 343090"/>
                <a:gd name="f18" fmla="val 95554"/>
                <a:gd name="f19" fmla="val 339077"/>
                <a:gd name="f20" fmla="val 334899"/>
                <a:gd name="f21" fmla="val 95707"/>
                <a:gd name="f22" fmla="val 331089"/>
                <a:gd name="f23" fmla="val 95084"/>
                <a:gd name="f24" fmla="val 5410"/>
                <a:gd name="f25" fmla="val 40754"/>
                <a:gd name="f26" fmla="val 39852"/>
                <a:gd name="f27" fmla="val 292"/>
                <a:gd name="f28" fmla="val 32016"/>
                <a:gd name="f29" fmla="*/ f0 1 389382"/>
                <a:gd name="f30" fmla="*/ f1 1 95910"/>
                <a:gd name="f31" fmla="+- f4 0 f2"/>
                <a:gd name="f32" fmla="+- f3 0 f2"/>
                <a:gd name="f33" fmla="*/ f32 1 389382"/>
                <a:gd name="f34" fmla="*/ f31 1 95910"/>
                <a:gd name="f35" fmla="*/ 0 1 f33"/>
                <a:gd name="f36" fmla="*/ 389382 1 f33"/>
                <a:gd name="f37" fmla="*/ 0 1 f34"/>
                <a:gd name="f38" fmla="*/ 9591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89382" h="95910">
                  <a:moveTo>
                    <a:pt x="f5" y="f6"/>
                  </a:moveTo>
                  <a:lnTo>
                    <a:pt x="f7" y="f8"/>
                  </a:lnTo>
                  <a:cubicBezTo>
                    <a:pt x="f9" y="f2"/>
                    <a:pt x="f10" y="f11"/>
                    <a:pt x="f12" y="f13"/>
                  </a:cubicBezTo>
                  <a:cubicBezTo>
                    <a:pt x="f3" y="f14"/>
                    <a:pt x="f15" y="f16"/>
                    <a:pt x="f17" y="f18"/>
                  </a:cubicBezTo>
                  <a:cubicBezTo>
                    <a:pt x="f19" y="f4"/>
                    <a:pt x="f20" y="f21"/>
                    <a:pt x="f22" y="f23"/>
                  </a:cubicBezTo>
                  <a:lnTo>
                    <a:pt x="f24" y="f25"/>
                  </a:lnTo>
                  <a:cubicBezTo>
                    <a:pt x="f2" y="f26"/>
                    <a:pt x="f27"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7" name="Free Form 15">
              <a:extLst>
                <a:ext uri="{FF2B5EF4-FFF2-40B4-BE49-F238E27FC236}">
                  <a16:creationId xmlns:a16="http://schemas.microsoft.com/office/drawing/2014/main" id="{6AF2ED6C-FB42-6F40-B90A-06B1B6C707AD}"/>
                </a:ext>
              </a:extLst>
            </p:cNvPr>
            <p:cNvSpPr/>
            <p:nvPr/>
          </p:nvSpPr>
          <p:spPr>
            <a:xfrm>
              <a:off x="1140220" y="1354400"/>
              <a:ext cx="334012" cy="134544"/>
            </a:xfrm>
            <a:custGeom>
              <a:avLst/>
              <a:gdLst>
                <a:gd name="f0" fmla="val w"/>
                <a:gd name="f1" fmla="val h"/>
                <a:gd name="f2" fmla="val 0"/>
                <a:gd name="f3" fmla="val 334009"/>
                <a:gd name="f4" fmla="val 134543"/>
                <a:gd name="f5" fmla="val 7442"/>
                <a:gd name="f6" fmla="val 698"/>
                <a:gd name="f7" fmla="val 288366"/>
                <a:gd name="f8" fmla="val 37363"/>
                <a:gd name="f9" fmla="val 313753"/>
                <a:gd name="f10" fmla="val 40665"/>
                <a:gd name="f11" fmla="val 62572"/>
                <a:gd name="f12" fmla="val 332016"/>
                <a:gd name="f13" fmla="val 87985"/>
                <a:gd name="f14" fmla="val 329895"/>
                <a:gd name="f15" fmla="val 115074"/>
                <a:gd name="f16" fmla="val 305460"/>
                <a:gd name="f17" fmla="val 278739"/>
                <a:gd name="f18" fmla="val 131051"/>
                <a:gd name="f19" fmla="val 274066"/>
                <a:gd name="f20" fmla="val 130441"/>
                <a:gd name="f21" fmla="val 269443"/>
                <a:gd name="f22" fmla="val 129070"/>
                <a:gd name="f23" fmla="val 265353"/>
                <a:gd name="f24" fmla="val 127241"/>
                <a:gd name="f25" fmla="val 4902"/>
                <a:gd name="f26" fmla="val 9550"/>
                <a:gd name="f27" fmla="val 7340"/>
                <a:gd name="f28" fmla="val 2108"/>
                <a:gd name="f29" fmla="*/ f0 1 334009"/>
                <a:gd name="f30" fmla="*/ f1 1 134543"/>
                <a:gd name="f31" fmla="+- f4 0 f2"/>
                <a:gd name="f32" fmla="+- f3 0 f2"/>
                <a:gd name="f33" fmla="*/ f32 1 334009"/>
                <a:gd name="f34" fmla="*/ f31 1 134543"/>
                <a:gd name="f35" fmla="*/ 0 1 f33"/>
                <a:gd name="f36" fmla="*/ 334009 1 f33"/>
                <a:gd name="f37" fmla="*/ 0 1 f34"/>
                <a:gd name="f38" fmla="*/ 13454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4009" h="13454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8" name="Free Form 16">
              <a:extLst>
                <a:ext uri="{FF2B5EF4-FFF2-40B4-BE49-F238E27FC236}">
                  <a16:creationId xmlns:a16="http://schemas.microsoft.com/office/drawing/2014/main" id="{8A48F921-5880-C748-AD10-101A1A442BF9}"/>
                </a:ext>
              </a:extLst>
            </p:cNvPr>
            <p:cNvSpPr/>
            <p:nvPr/>
          </p:nvSpPr>
          <p:spPr>
            <a:xfrm>
              <a:off x="1107292" y="1378329"/>
              <a:ext cx="270570" cy="193139"/>
            </a:xfrm>
            <a:custGeom>
              <a:avLst/>
              <a:gdLst>
                <a:gd name="f0" fmla="val w"/>
                <a:gd name="f1" fmla="val h"/>
                <a:gd name="f2" fmla="val 0"/>
                <a:gd name="f3" fmla="val 270573"/>
                <a:gd name="f4" fmla="val 193141"/>
                <a:gd name="f5" fmla="val 8813"/>
                <a:gd name="f6" fmla="val 1993"/>
                <a:gd name="f7" fmla="val 232918"/>
                <a:gd name="f8" fmla="val 94487"/>
                <a:gd name="f9" fmla="val 256679"/>
                <a:gd name="f10" fmla="val 104279"/>
                <a:gd name="f11" fmla="val 130771"/>
                <a:gd name="f12" fmla="val 262001"/>
                <a:gd name="f13" fmla="val 154889"/>
                <a:gd name="f14" fmla="val 252844"/>
                <a:gd name="f15" fmla="val 180606"/>
                <a:gd name="f16" fmla="val 224066"/>
                <a:gd name="f17" fmla="val 199059"/>
                <a:gd name="f18" fmla="val 182829"/>
                <a:gd name="f19" fmla="val 193916"/>
                <a:gd name="f20" fmla="val 180708"/>
                <a:gd name="f21" fmla="val 189217"/>
                <a:gd name="f22" fmla="val 177647"/>
                <a:gd name="f23" fmla="val 185293"/>
                <a:gd name="f24" fmla="val 174129"/>
                <a:gd name="f25" fmla="val 3873"/>
                <a:gd name="f26" fmla="val 9740"/>
                <a:gd name="f27" fmla="val 6223"/>
                <a:gd name="f28" fmla="val 3962"/>
                <a:gd name="f29" fmla="*/ f0 1 270573"/>
                <a:gd name="f30" fmla="*/ f1 1 193141"/>
                <a:gd name="f31" fmla="+- f4 0 f2"/>
                <a:gd name="f32" fmla="+- f3 0 f2"/>
                <a:gd name="f33" fmla="*/ f32 1 270573"/>
                <a:gd name="f34" fmla="*/ f31 1 193141"/>
                <a:gd name="f35" fmla="*/ 0 1 f33"/>
                <a:gd name="f36" fmla="*/ 270573 1 f33"/>
                <a:gd name="f37" fmla="*/ 0 1 f34"/>
                <a:gd name="f38" fmla="*/ 19314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573" h="193141">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9" name="Free Form 17">
              <a:extLst>
                <a:ext uri="{FF2B5EF4-FFF2-40B4-BE49-F238E27FC236}">
                  <a16:creationId xmlns:a16="http://schemas.microsoft.com/office/drawing/2014/main" id="{3EC496A7-B630-D348-ABBA-A61BD6683F8F}"/>
                </a:ext>
              </a:extLst>
            </p:cNvPr>
            <p:cNvSpPr/>
            <p:nvPr/>
          </p:nvSpPr>
          <p:spPr>
            <a:xfrm>
              <a:off x="1070488" y="1395136"/>
              <a:ext cx="191557" cy="232001"/>
            </a:xfrm>
            <a:custGeom>
              <a:avLst/>
              <a:gdLst>
                <a:gd name="f0" fmla="val w"/>
                <a:gd name="f1" fmla="val h"/>
                <a:gd name="f2" fmla="val 0"/>
                <a:gd name="f3" fmla="val 191554"/>
                <a:gd name="f4" fmla="val 232003"/>
                <a:gd name="f5" fmla="val 9512"/>
                <a:gd name="f6" fmla="val 3340"/>
                <a:gd name="f7" fmla="val 167424"/>
                <a:gd name="f8" fmla="val 140906"/>
                <a:gd name="f9" fmla="val 186855"/>
                <a:gd name="f10" fmla="val 157835"/>
                <a:gd name="f11" fmla="val 187515"/>
                <a:gd name="f12" fmla="val 175577"/>
                <a:gd name="f13" fmla="val 207733"/>
                <a:gd name="f14" fmla="val 158546"/>
                <a:gd name="f15" fmla="val 229298"/>
                <a:gd name="f16" fmla="val 127101"/>
                <a:gd name="f17" fmla="val 106629"/>
                <a:gd name="f18" fmla="val 214172"/>
                <a:gd name="f19" fmla="val 101739"/>
                <a:gd name="f20" fmla="val 209918"/>
                <a:gd name="f21" fmla="val 97840"/>
                <a:gd name="f22" fmla="val 204660"/>
                <a:gd name="f23" fmla="val 95135"/>
                <a:gd name="f24" fmla="val 199186"/>
                <a:gd name="f25" fmla="val 2235"/>
                <a:gd name="f26" fmla="val 8877"/>
                <a:gd name="f27" fmla="val 4317"/>
                <a:gd name="f28" fmla="val 5664"/>
                <a:gd name="f29" fmla="*/ f0 1 191554"/>
                <a:gd name="f30" fmla="*/ f1 1 232003"/>
                <a:gd name="f31" fmla="+- f4 0 f2"/>
                <a:gd name="f32" fmla="+- f3 0 f2"/>
                <a:gd name="f33" fmla="*/ f32 1 191554"/>
                <a:gd name="f34" fmla="*/ f31 1 232003"/>
                <a:gd name="f35" fmla="*/ 0 1 f33"/>
                <a:gd name="f36" fmla="*/ 191554 1 f33"/>
                <a:gd name="f37" fmla="*/ 0 1 f34"/>
                <a:gd name="f38" fmla="*/ 23200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1554" h="232003">
                  <a:moveTo>
                    <a:pt x="f5" y="f6"/>
                  </a:moveTo>
                  <a:lnTo>
                    <a:pt x="f7" y="f8"/>
                  </a:lnTo>
                  <a:cubicBezTo>
                    <a:pt x="f9" y="f10"/>
                    <a:pt x="f3" y="f11"/>
                    <a:pt x="f12" y="f13"/>
                  </a:cubicBezTo>
                  <a:cubicBezTo>
                    <a:pt x="f14" y="f15"/>
                    <a:pt x="f16" y="f4"/>
                    <a:pt x="f17" y="f18"/>
                  </a:cubicBezTo>
                  <a:cubicBezTo>
                    <a:pt x="f19" y="f20"/>
                    <a:pt x="f21" y="f22"/>
                    <a:pt x="f23" y="f24"/>
                  </a:cubicBezTo>
                  <a:lnTo>
                    <a:pt x="f25" y="f26"/>
                  </a:lnTo>
                  <a:cubicBezTo>
                    <a:pt x="f2" y="f27"/>
                    <a:pt x="f28" y="f2"/>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0" name="Free Form 18">
              <a:extLst>
                <a:ext uri="{FF2B5EF4-FFF2-40B4-BE49-F238E27FC236}">
                  <a16:creationId xmlns:a16="http://schemas.microsoft.com/office/drawing/2014/main" id="{02DD9E11-6B11-6046-93A1-7B864E85185F}"/>
                </a:ext>
              </a:extLst>
            </p:cNvPr>
            <p:cNvSpPr/>
            <p:nvPr/>
          </p:nvSpPr>
          <p:spPr>
            <a:xfrm>
              <a:off x="1031872" y="1404408"/>
              <a:ext cx="102906" cy="253910"/>
            </a:xfrm>
            <a:custGeom>
              <a:avLst/>
              <a:gdLst>
                <a:gd name="f0" fmla="val w"/>
                <a:gd name="f1" fmla="val h"/>
                <a:gd name="f2" fmla="val 0"/>
                <a:gd name="f3" fmla="val 102908"/>
                <a:gd name="f4" fmla="val 253911"/>
                <a:gd name="f5" fmla="val 8928"/>
                <a:gd name="f6" fmla="val 4483"/>
                <a:gd name="f7" fmla="val 91681"/>
                <a:gd name="f8" fmla="val 175755"/>
                <a:gd name="f9" fmla="val 199034"/>
                <a:gd name="f10" fmla="val 95491"/>
                <a:gd name="f11" fmla="val 228295"/>
                <a:gd name="f12" fmla="val 72732"/>
                <a:gd name="f13" fmla="val 240690"/>
                <a:gd name="f14" fmla="val 48463"/>
                <a:gd name="f15" fmla="val 18351"/>
                <a:gd name="f16" fmla="val 244068"/>
                <a:gd name="f17" fmla="val 6515"/>
                <a:gd name="f18" fmla="val 219557"/>
                <a:gd name="f19" fmla="val 3378"/>
                <a:gd name="f20" fmla="val 213093"/>
                <a:gd name="f21" fmla="val 1854"/>
                <a:gd name="f22" fmla="val 206032"/>
                <a:gd name="f23" fmla="val 1778"/>
                <a:gd name="f24" fmla="val 199301"/>
                <a:gd name="f25" fmla="val 38"/>
                <a:gd name="f26" fmla="val 6540"/>
                <a:gd name="f27" fmla="val 1574"/>
                <a:gd name="f28" fmla="val 6756"/>
                <a:gd name="f29" fmla="*/ f0 1 102908"/>
                <a:gd name="f30" fmla="*/ f1 1 253911"/>
                <a:gd name="f31" fmla="+- f4 0 f2"/>
                <a:gd name="f32" fmla="+- f3 0 f2"/>
                <a:gd name="f33" fmla="*/ f32 1 102908"/>
                <a:gd name="f34" fmla="*/ f31 1 253911"/>
                <a:gd name="f35" fmla="*/ 0 1 f33"/>
                <a:gd name="f36" fmla="*/ 102908 1 f33"/>
                <a:gd name="f37" fmla="*/ 0 1 f34"/>
                <a:gd name="f38" fmla="*/ 253911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02908" h="253911">
                  <a:moveTo>
                    <a:pt x="f5" y="f6"/>
                  </a:moveTo>
                  <a:lnTo>
                    <a:pt x="f7" y="f8"/>
                  </a:lnTo>
                  <a:cubicBezTo>
                    <a:pt x="f3" y="f9"/>
                    <a:pt x="f10" y="f11"/>
                    <a:pt x="f12" y="f13"/>
                  </a:cubicBezTo>
                  <a:cubicBezTo>
                    <a:pt x="f14" y="f4"/>
                    <a:pt x="f15" y="f16"/>
                    <a:pt x="f17" y="f18"/>
                  </a:cubicBezTo>
                  <a:cubicBezTo>
                    <a:pt x="f19" y="f20"/>
                    <a:pt x="f21" y="f22"/>
                    <a:pt x="f23" y="f24"/>
                  </a:cubicBezTo>
                  <a:lnTo>
                    <a:pt x="f25" y="f26"/>
                  </a:lnTo>
                  <a:cubicBezTo>
                    <a:pt x="f2" y="f27"/>
                    <a:pt x="f28" y="f2"/>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1" name="Free Form 19">
              <a:extLst>
                <a:ext uri="{FF2B5EF4-FFF2-40B4-BE49-F238E27FC236}">
                  <a16:creationId xmlns:a16="http://schemas.microsoft.com/office/drawing/2014/main" id="{43B9534C-0619-0D4A-BC07-38C89527A92B}"/>
                </a:ext>
              </a:extLst>
            </p:cNvPr>
            <p:cNvSpPr/>
            <p:nvPr/>
          </p:nvSpPr>
          <p:spPr>
            <a:xfrm>
              <a:off x="902110" y="1404408"/>
              <a:ext cx="97831" cy="247729"/>
            </a:xfrm>
            <a:custGeom>
              <a:avLst/>
              <a:gdLst>
                <a:gd name="f0" fmla="val w"/>
                <a:gd name="f1" fmla="val h"/>
                <a:gd name="f2" fmla="val 0"/>
                <a:gd name="f3" fmla="val 97828"/>
                <a:gd name="f4" fmla="val 247726"/>
                <a:gd name="f5" fmla="val 97790"/>
                <a:gd name="f6" fmla="val 6540"/>
                <a:gd name="f7" fmla="val 96075"/>
                <a:gd name="f8" fmla="val 196595"/>
                <a:gd name="f9" fmla="val 95846"/>
                <a:gd name="f10" fmla="val 222440"/>
                <a:gd name="f11" fmla="val 76212"/>
                <a:gd name="f12" fmla="val 245414"/>
                <a:gd name="f13" fmla="val 50304"/>
                <a:gd name="f14" fmla="val 246532"/>
                <a:gd name="f15" fmla="val 22656"/>
                <a:gd name="f16" fmla="val 225640"/>
                <a:gd name="f17" fmla="val 241"/>
                <a:gd name="f18" fmla="val 198450"/>
                <a:gd name="f19" fmla="val 304"/>
                <a:gd name="f20" fmla="val 191262"/>
                <a:gd name="f21" fmla="val 2070"/>
                <a:gd name="f22" fmla="val 184276"/>
                <a:gd name="f23" fmla="val 4978"/>
                <a:gd name="f24" fmla="val 178193"/>
                <a:gd name="f25" fmla="val 88900"/>
                <a:gd name="f26" fmla="val 4483"/>
                <a:gd name="f27" fmla="val 91071"/>
                <a:gd name="f28" fmla="val 1562"/>
                <a:gd name="f29" fmla="*/ f0 1 97828"/>
                <a:gd name="f30" fmla="*/ f1 1 247726"/>
                <a:gd name="f31" fmla="+- f4 0 f2"/>
                <a:gd name="f32" fmla="+- f3 0 f2"/>
                <a:gd name="f33" fmla="*/ f32 1 97828"/>
                <a:gd name="f34" fmla="*/ f31 1 247726"/>
                <a:gd name="f35" fmla="*/ 0 1 f33"/>
                <a:gd name="f36" fmla="*/ 97828 1 f33"/>
                <a:gd name="f37" fmla="*/ 0 1 f34"/>
                <a:gd name="f38" fmla="*/ 24772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97828" h="247726">
                  <a:moveTo>
                    <a:pt x="f5" y="f6"/>
                  </a:moveTo>
                  <a:lnTo>
                    <a:pt x="f7" y="f8"/>
                  </a:lnTo>
                  <a:cubicBezTo>
                    <a:pt x="f9" y="f10"/>
                    <a:pt x="f11" y="f12"/>
                    <a:pt x="f13" y="f14"/>
                  </a:cubicBezTo>
                  <a:cubicBezTo>
                    <a:pt x="f15" y="f4"/>
                    <a:pt x="f2" y="f16"/>
                    <a:pt x="f17" y="f18"/>
                  </a:cubicBezTo>
                  <a:cubicBezTo>
                    <a:pt x="f19" y="f20"/>
                    <a:pt x="f21" y="f22"/>
                    <a:pt x="f23" y="f24"/>
                  </a:cubicBezTo>
                  <a:lnTo>
                    <a:pt x="f25" y="f26"/>
                  </a:lnTo>
                  <a:cubicBezTo>
                    <a:pt x="f27" y="f2"/>
                    <a:pt x="f3" y="f28"/>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2" name="Free Form 20">
              <a:extLst>
                <a:ext uri="{FF2B5EF4-FFF2-40B4-BE49-F238E27FC236}">
                  <a16:creationId xmlns:a16="http://schemas.microsoft.com/office/drawing/2014/main" id="{9644815A-E7A2-3349-9AA5-876C1987FD31}"/>
                </a:ext>
              </a:extLst>
            </p:cNvPr>
            <p:cNvSpPr/>
            <p:nvPr/>
          </p:nvSpPr>
          <p:spPr>
            <a:xfrm>
              <a:off x="768480" y="1395136"/>
              <a:ext cx="192837" cy="232221"/>
            </a:xfrm>
            <a:custGeom>
              <a:avLst/>
              <a:gdLst>
                <a:gd name="f0" fmla="val w"/>
                <a:gd name="f1" fmla="val h"/>
                <a:gd name="f2" fmla="val 0"/>
                <a:gd name="f3" fmla="val 192836"/>
                <a:gd name="f4" fmla="val 232219"/>
                <a:gd name="f5" fmla="val 190601"/>
                <a:gd name="f6" fmla="val 8877"/>
                <a:gd name="f7" fmla="val 98869"/>
                <a:gd name="f8" fmla="val 196773"/>
                <a:gd name="f9" fmla="val 87591"/>
                <a:gd name="f10" fmla="val 219913"/>
                <a:gd name="f11" fmla="val 60070"/>
                <a:gd name="f12" fmla="val 36283"/>
                <a:gd name="f13" fmla="val 222199"/>
                <a:gd name="f14" fmla="val 10909"/>
                <a:gd name="f15" fmla="val 211518"/>
                <a:gd name="f16" fmla="val 182003"/>
                <a:gd name="f17" fmla="val 11899"/>
                <a:gd name="f18" fmla="val 157645"/>
                <a:gd name="f19" fmla="val 14731"/>
                <a:gd name="f20" fmla="val 151828"/>
                <a:gd name="f21" fmla="val 18808"/>
                <a:gd name="f22" fmla="val 146697"/>
                <a:gd name="f23" fmla="val 23380"/>
                <a:gd name="f24" fmla="val 142671"/>
                <a:gd name="f25" fmla="val 183324"/>
                <a:gd name="f26" fmla="val 3340"/>
                <a:gd name="f27" fmla="val 187159"/>
                <a:gd name="f28" fmla="val 4318"/>
                <a:gd name="f29" fmla="*/ f0 1 192836"/>
                <a:gd name="f30" fmla="*/ f1 1 232219"/>
                <a:gd name="f31" fmla="+- f4 0 f2"/>
                <a:gd name="f32" fmla="+- f3 0 f2"/>
                <a:gd name="f33" fmla="*/ f32 1 192836"/>
                <a:gd name="f34" fmla="*/ f31 1 232219"/>
                <a:gd name="f35" fmla="*/ 0 1 f33"/>
                <a:gd name="f36" fmla="*/ 192836 1 f33"/>
                <a:gd name="f37" fmla="*/ 0 1 f34"/>
                <a:gd name="f38" fmla="*/ 23221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92836" h="232219">
                  <a:moveTo>
                    <a:pt x="f5" y="f6"/>
                  </a:moveTo>
                  <a:lnTo>
                    <a:pt x="f7" y="f8"/>
                  </a:lnTo>
                  <a:cubicBezTo>
                    <a:pt x="f9" y="f10"/>
                    <a:pt x="f11" y="f4"/>
                    <a:pt x="f12" y="f13"/>
                  </a:cubicBezTo>
                  <a:cubicBezTo>
                    <a:pt x="f14" y="f15"/>
                    <a:pt x="f2" y="f16"/>
                    <a:pt x="f17" y="f18"/>
                  </a:cubicBezTo>
                  <a:cubicBezTo>
                    <a:pt x="f19" y="f20"/>
                    <a:pt x="f21" y="f22"/>
                    <a:pt x="f23" y="f24"/>
                  </a:cubicBezTo>
                  <a:lnTo>
                    <a:pt x="f25" y="f26"/>
                  </a:lnTo>
                  <a:cubicBezTo>
                    <a:pt x="f27" y="f2"/>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3" name="Free Form 21">
              <a:extLst>
                <a:ext uri="{FF2B5EF4-FFF2-40B4-BE49-F238E27FC236}">
                  <a16:creationId xmlns:a16="http://schemas.microsoft.com/office/drawing/2014/main" id="{4967EF03-DF2C-2446-A178-478B91AFB5E2}"/>
                </a:ext>
              </a:extLst>
            </p:cNvPr>
            <p:cNvSpPr/>
            <p:nvPr/>
          </p:nvSpPr>
          <p:spPr>
            <a:xfrm>
              <a:off x="654454" y="1378329"/>
              <a:ext cx="270068" cy="190816"/>
            </a:xfrm>
            <a:custGeom>
              <a:avLst/>
              <a:gdLst>
                <a:gd name="f0" fmla="val w"/>
                <a:gd name="f1" fmla="val h"/>
                <a:gd name="f2" fmla="val 0"/>
                <a:gd name="f3" fmla="val 270065"/>
                <a:gd name="f4" fmla="val 190817"/>
                <a:gd name="f5" fmla="val 266192"/>
                <a:gd name="f6" fmla="val 9740"/>
                <a:gd name="f7" fmla="val 86740"/>
                <a:gd name="f8" fmla="val 172326"/>
                <a:gd name="f9" fmla="val 67729"/>
                <a:gd name="f10" fmla="val 189547"/>
                <a:gd name="f11" fmla="val 37744"/>
                <a:gd name="f12" fmla="val 19481"/>
                <a:gd name="f13" fmla="val 172808"/>
                <a:gd name="f14" fmla="val 153619"/>
                <a:gd name="f15" fmla="val 863"/>
                <a:gd name="f16" fmla="val 122351"/>
                <a:gd name="f17" fmla="val 20878"/>
                <a:gd name="f18" fmla="val 104216"/>
                <a:gd name="f19" fmla="val 25006"/>
                <a:gd name="f20" fmla="val 100482"/>
                <a:gd name="f21" fmla="val 29794"/>
                <a:gd name="f22" fmla="val 97536"/>
                <a:gd name="f23" fmla="val 34658"/>
                <a:gd name="f24" fmla="val 95503"/>
                <a:gd name="f25" fmla="val 261239"/>
                <a:gd name="f26" fmla="val 1993"/>
                <a:gd name="f27" fmla="val 266090"/>
                <a:gd name="f28" fmla="val 6223"/>
                <a:gd name="f29" fmla="*/ f0 1 270065"/>
                <a:gd name="f30" fmla="*/ f1 1 190817"/>
                <a:gd name="f31" fmla="+- f4 0 f2"/>
                <a:gd name="f32" fmla="+- f3 0 f2"/>
                <a:gd name="f33" fmla="*/ f32 1 270065"/>
                <a:gd name="f34" fmla="*/ f31 1 190817"/>
                <a:gd name="f35" fmla="*/ 0 1 f33"/>
                <a:gd name="f36" fmla="*/ 270065 1 f33"/>
                <a:gd name="f37" fmla="*/ 0 1 f34"/>
                <a:gd name="f38" fmla="*/ 19081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70065" h="190817">
                  <a:moveTo>
                    <a:pt x="f5" y="f6"/>
                  </a:moveTo>
                  <a:lnTo>
                    <a:pt x="f7" y="f8"/>
                  </a:lnTo>
                  <a:cubicBezTo>
                    <a:pt x="f9" y="f10"/>
                    <a:pt x="f11" y="f4"/>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4" name="Free Form 22">
              <a:extLst>
                <a:ext uri="{FF2B5EF4-FFF2-40B4-BE49-F238E27FC236}">
                  <a16:creationId xmlns:a16="http://schemas.microsoft.com/office/drawing/2014/main" id="{8268370C-771F-0341-82FA-4436240B1316}"/>
                </a:ext>
              </a:extLst>
            </p:cNvPr>
            <p:cNvSpPr/>
            <p:nvPr/>
          </p:nvSpPr>
          <p:spPr>
            <a:xfrm>
              <a:off x="552206" y="1354400"/>
              <a:ext cx="339379" cy="136675"/>
            </a:xfrm>
            <a:custGeom>
              <a:avLst/>
              <a:gdLst>
                <a:gd name="f0" fmla="val w"/>
                <a:gd name="f1" fmla="val h"/>
                <a:gd name="f2" fmla="val 0"/>
                <a:gd name="f3" fmla="val 339382"/>
                <a:gd name="f4" fmla="val 136677"/>
                <a:gd name="f5" fmla="val 334479"/>
                <a:gd name="f6" fmla="val 9550"/>
                <a:gd name="f7" fmla="val 76466"/>
                <a:gd name="f8" fmla="val 126136"/>
                <a:gd name="f9" fmla="val 53162"/>
                <a:gd name="f10" fmla="val 24345"/>
                <a:gd name="f11" fmla="val 128739"/>
                <a:gd name="f12" fmla="val 12560"/>
                <a:gd name="f13" fmla="val 106108"/>
                <a:gd name="f14" fmla="val 81978"/>
                <a:gd name="f15" fmla="val 10426"/>
                <a:gd name="f16" fmla="val 52603"/>
                <a:gd name="f17" fmla="val 34963"/>
                <a:gd name="f18" fmla="val 41516"/>
                <a:gd name="f19" fmla="val 39255"/>
                <a:gd name="f20" fmla="val 39573"/>
                <a:gd name="f21" fmla="val 43916"/>
                <a:gd name="f22" fmla="val 38303"/>
                <a:gd name="f23" fmla="val 48361"/>
                <a:gd name="f24" fmla="val 37706"/>
                <a:gd name="f25" fmla="val 331939"/>
                <a:gd name="f26" fmla="val 698"/>
                <a:gd name="f27" fmla="val 337273"/>
                <a:gd name="f28" fmla="val 7340"/>
                <a:gd name="f29" fmla="*/ f0 1 339382"/>
                <a:gd name="f30" fmla="*/ f1 1 136677"/>
                <a:gd name="f31" fmla="+- f4 0 f2"/>
                <a:gd name="f32" fmla="+- f3 0 f2"/>
                <a:gd name="f33" fmla="*/ f32 1 339382"/>
                <a:gd name="f34" fmla="*/ f31 1 136677"/>
                <a:gd name="f35" fmla="*/ 0 1 f33"/>
                <a:gd name="f36" fmla="*/ 339382 1 f33"/>
                <a:gd name="f37" fmla="*/ 0 1 f34"/>
                <a:gd name="f38" fmla="*/ 136677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39382" h="136677">
                  <a:moveTo>
                    <a:pt x="f5" y="f6"/>
                  </a:moveTo>
                  <a:lnTo>
                    <a:pt x="f7" y="f8"/>
                  </a:lnTo>
                  <a:cubicBezTo>
                    <a:pt x="f9" y="f4"/>
                    <a:pt x="f10" y="f11"/>
                    <a:pt x="f12" y="f13"/>
                  </a:cubicBezTo>
                  <a:cubicBezTo>
                    <a:pt x="f2" y="f14"/>
                    <a:pt x="f15" y="f16"/>
                    <a:pt x="f17" y="f18"/>
                  </a:cubicBezTo>
                  <a:cubicBezTo>
                    <a:pt x="f19" y="f20"/>
                    <a:pt x="f21" y="f22"/>
                    <a:pt x="f23" y="f24"/>
                  </a:cubicBezTo>
                  <a:lnTo>
                    <a:pt x="f25" y="f26"/>
                  </a:lnTo>
                  <a:cubicBezTo>
                    <a:pt x="f27" y="f2"/>
                    <a:pt x="f3" y="f28"/>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5" name="Free Form 23">
              <a:extLst>
                <a:ext uri="{FF2B5EF4-FFF2-40B4-BE49-F238E27FC236}">
                  <a16:creationId xmlns:a16="http://schemas.microsoft.com/office/drawing/2014/main" id="{B1A5CE02-4FA9-7940-905D-66B76DEA1486}"/>
                </a:ext>
              </a:extLst>
            </p:cNvPr>
            <p:cNvSpPr/>
            <p:nvPr/>
          </p:nvSpPr>
          <p:spPr>
            <a:xfrm>
              <a:off x="473549" y="1293976"/>
              <a:ext cx="390787" cy="97127"/>
            </a:xfrm>
            <a:custGeom>
              <a:avLst/>
              <a:gdLst>
                <a:gd name="f0" fmla="val w"/>
                <a:gd name="f1" fmla="val h"/>
                <a:gd name="f2" fmla="val 0"/>
                <a:gd name="f3" fmla="val 390791"/>
                <a:gd name="f4" fmla="val 97129"/>
                <a:gd name="f5" fmla="val 385381"/>
                <a:gd name="f6" fmla="val 39027"/>
                <a:gd name="f7" fmla="val 62331"/>
                <a:gd name="f8" fmla="val 92925"/>
                <a:gd name="f9" fmla="val 37160"/>
                <a:gd name="f10" fmla="val 11442"/>
                <a:gd name="f11" fmla="val 82130"/>
                <a:gd name="f12" fmla="val 5905"/>
                <a:gd name="f13" fmla="val 57302"/>
                <a:gd name="f14" fmla="val 30835"/>
                <a:gd name="f15" fmla="val 17614"/>
                <a:gd name="f16" fmla="val 5194"/>
                <a:gd name="f17" fmla="val 44119"/>
                <a:gd name="f18" fmla="val 774"/>
                <a:gd name="f19" fmla="val 48094"/>
                <a:gd name="f20" fmla="val 114"/>
                <a:gd name="f21" fmla="val 52285"/>
                <a:gd name="f22" fmla="val 56134"/>
                <a:gd name="f23" fmla="val 317"/>
                <a:gd name="f24" fmla="val 385038"/>
                <a:gd name="f25" fmla="val 29794"/>
                <a:gd name="f26" fmla="val 390486"/>
                <a:gd name="f27" fmla="val 30289"/>
                <a:gd name="f28" fmla="val 38125"/>
                <a:gd name="f29" fmla="*/ f0 1 390791"/>
                <a:gd name="f30" fmla="*/ f1 1 97129"/>
                <a:gd name="f31" fmla="+- f4 0 f2"/>
                <a:gd name="f32" fmla="+- f3 0 f2"/>
                <a:gd name="f33" fmla="*/ f32 1 390791"/>
                <a:gd name="f34" fmla="*/ f31 1 97129"/>
                <a:gd name="f35" fmla="*/ 0 1 f33"/>
                <a:gd name="f36" fmla="*/ 390791 1 f33"/>
                <a:gd name="f37" fmla="*/ 0 1 f34"/>
                <a:gd name="f38" fmla="*/ 97129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390791" h="97129">
                  <a:moveTo>
                    <a:pt x="f5" y="f6"/>
                  </a:moveTo>
                  <a:lnTo>
                    <a:pt x="f7" y="f8"/>
                  </a:lnTo>
                  <a:cubicBezTo>
                    <a:pt x="f9" y="f4"/>
                    <a:pt x="f10" y="f11"/>
                    <a:pt x="f12" y="f13"/>
                  </a:cubicBezTo>
                  <a:cubicBezTo>
                    <a:pt x="f2" y="f14"/>
                    <a:pt x="f15" y="f16"/>
                    <a:pt x="f17" y="f18"/>
                  </a:cubicBezTo>
                  <a:cubicBezTo>
                    <a:pt x="f19" y="f20"/>
                    <a:pt x="f21" y="f2"/>
                    <a:pt x="f22" y="f23"/>
                  </a:cubicBezTo>
                  <a:lnTo>
                    <a:pt x="f24" y="f25"/>
                  </a:lnTo>
                  <a:cubicBezTo>
                    <a:pt x="f26" y="f27"/>
                    <a:pt x="f3" y="f28"/>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6" name="Free Form 24">
              <a:extLst>
                <a:ext uri="{FF2B5EF4-FFF2-40B4-BE49-F238E27FC236}">
                  <a16:creationId xmlns:a16="http://schemas.microsoft.com/office/drawing/2014/main" id="{FC2E6DD9-BDAC-7C44-A4D9-274B177CF0A8}"/>
                </a:ext>
              </a:extLst>
            </p:cNvPr>
            <p:cNvSpPr/>
            <p:nvPr/>
          </p:nvSpPr>
          <p:spPr>
            <a:xfrm>
              <a:off x="382712" y="1054358"/>
              <a:ext cx="452371" cy="204231"/>
            </a:xfrm>
            <a:custGeom>
              <a:avLst/>
              <a:gdLst>
                <a:gd name="f0" fmla="val w"/>
                <a:gd name="f1" fmla="val h"/>
                <a:gd name="f2" fmla="val 0"/>
                <a:gd name="f3" fmla="val 452373"/>
                <a:gd name="f4" fmla="val 204228"/>
                <a:gd name="f5" fmla="val 444068"/>
                <a:gd name="f6" fmla="val 202806"/>
                <a:gd name="f7" fmla="val 41859"/>
                <a:gd name="f8" fmla="val 97967"/>
                <a:gd name="f9" fmla="val 17246"/>
                <a:gd name="f10" fmla="val 91554"/>
                <a:gd name="f11" fmla="val 67449"/>
                <a:gd name="f12" fmla="val 5143"/>
                <a:gd name="f13" fmla="val 42633"/>
                <a:gd name="f14" fmla="val 10629"/>
                <a:gd name="f15" fmla="val 16167"/>
                <a:gd name="f16" fmla="val 37160"/>
                <a:gd name="f17" fmla="val 63080"/>
                <a:gd name="f18" fmla="val 6756"/>
                <a:gd name="f19" fmla="val 66103"/>
                <a:gd name="f20" fmla="val 7543"/>
                <a:gd name="f21" fmla="val 69215"/>
                <a:gd name="f22" fmla="val 8737"/>
                <a:gd name="f23" fmla="val 71945"/>
                <a:gd name="f24" fmla="val 10045"/>
                <a:gd name="f25" fmla="val 447319"/>
                <a:gd name="f26" fmla="val 194119"/>
                <a:gd name="f27" fmla="val 196608"/>
                <a:gd name="f28" fmla="val 449529"/>
                <a:gd name="f29" fmla="*/ f0 1 452373"/>
                <a:gd name="f30" fmla="*/ f1 1 204228"/>
                <a:gd name="f31" fmla="+- f4 0 f2"/>
                <a:gd name="f32" fmla="+- f3 0 f2"/>
                <a:gd name="f33" fmla="*/ f32 1 452373"/>
                <a:gd name="f34" fmla="*/ f31 1 204228"/>
                <a:gd name="f35" fmla="*/ 0 1 f33"/>
                <a:gd name="f36" fmla="*/ 452373 1 f33"/>
                <a:gd name="f37" fmla="*/ 0 1 f34"/>
                <a:gd name="f38" fmla="*/ 204228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2373" h="204228">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7" name="Free Form 25">
              <a:extLst>
                <a:ext uri="{FF2B5EF4-FFF2-40B4-BE49-F238E27FC236}">
                  <a16:creationId xmlns:a16="http://schemas.microsoft.com/office/drawing/2014/main" id="{EB491FC1-4ECB-1C4F-95D3-42BABD2E3A71}"/>
                </a:ext>
              </a:extLst>
            </p:cNvPr>
            <p:cNvSpPr/>
            <p:nvPr/>
          </p:nvSpPr>
          <p:spPr>
            <a:xfrm>
              <a:off x="374675" y="926378"/>
              <a:ext cx="458443" cy="291977"/>
            </a:xfrm>
            <a:custGeom>
              <a:avLst/>
              <a:gdLst>
                <a:gd name="f0" fmla="val w"/>
                <a:gd name="f1" fmla="val h"/>
                <a:gd name="f2" fmla="val 0"/>
                <a:gd name="f3" fmla="val 458444"/>
                <a:gd name="f4" fmla="val 291973"/>
                <a:gd name="f5" fmla="val 449122"/>
                <a:gd name="f6" fmla="val 289572"/>
                <a:gd name="f7" fmla="val 35610"/>
                <a:gd name="f8" fmla="val 97116"/>
                <a:gd name="f9" fmla="val 12585"/>
                <a:gd name="f10" fmla="val 86398"/>
                <a:gd name="f11" fmla="val 59626"/>
                <a:gd name="f12" fmla="val 9550"/>
                <a:gd name="f13" fmla="val 36156"/>
                <a:gd name="f14" fmla="val 19723"/>
                <a:gd name="f15" fmla="val 11125"/>
                <a:gd name="f16" fmla="val 48717"/>
                <a:gd name="f17" fmla="val 72974"/>
                <a:gd name="f18" fmla="val 11290"/>
                <a:gd name="f19" fmla="val 75539"/>
                <a:gd name="f20" fmla="val 12484"/>
                <a:gd name="f21" fmla="val 78155"/>
                <a:gd name="f22" fmla="val 14046"/>
                <a:gd name="f23" fmla="val 80403"/>
                <a:gd name="f24" fmla="val 15608"/>
                <a:gd name="f25" fmla="val 453821"/>
                <a:gd name="f26" fmla="val 281571"/>
                <a:gd name="f27" fmla="val 284861"/>
                <a:gd name="f28" fmla="val 454279"/>
                <a:gd name="f29" fmla="*/ f0 1 458444"/>
                <a:gd name="f30" fmla="*/ f1 1 291973"/>
                <a:gd name="f31" fmla="+- f4 0 f2"/>
                <a:gd name="f32" fmla="+- f3 0 f2"/>
                <a:gd name="f33" fmla="*/ f32 1 458444"/>
                <a:gd name="f34" fmla="*/ f31 1 291973"/>
                <a:gd name="f35" fmla="*/ 0 1 f33"/>
                <a:gd name="f36" fmla="*/ 458444 1 f33"/>
                <a:gd name="f37" fmla="*/ 0 1 f34"/>
                <a:gd name="f38" fmla="*/ 29197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58444" h="29197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8" name="Free Form 26">
              <a:extLst>
                <a:ext uri="{FF2B5EF4-FFF2-40B4-BE49-F238E27FC236}">
                  <a16:creationId xmlns:a16="http://schemas.microsoft.com/office/drawing/2014/main" id="{18CFBFF1-547D-1548-AE5A-F4625D4A8098}"/>
                </a:ext>
              </a:extLst>
            </p:cNvPr>
            <p:cNvSpPr/>
            <p:nvPr/>
          </p:nvSpPr>
          <p:spPr>
            <a:xfrm>
              <a:off x="395587" y="801718"/>
              <a:ext cx="444242" cy="376659"/>
            </a:xfrm>
            <a:custGeom>
              <a:avLst/>
              <a:gdLst>
                <a:gd name="f0" fmla="val w"/>
                <a:gd name="f1" fmla="val h"/>
                <a:gd name="f2" fmla="val 0"/>
                <a:gd name="f3" fmla="val 444246"/>
                <a:gd name="f4" fmla="val 376656"/>
                <a:gd name="f5" fmla="val 434213"/>
                <a:gd name="f6" fmla="val 373405"/>
                <a:gd name="f7" fmla="val 28740"/>
                <a:gd name="f8" fmla="val 93472"/>
                <a:gd name="f9" fmla="val 7873"/>
                <a:gd name="f10" fmla="val 79057"/>
                <a:gd name="f11" fmla="val 50571"/>
                <a:gd name="f12" fmla="val 13347"/>
                <a:gd name="f13" fmla="val 29057"/>
                <a:gd name="f14" fmla="val 27597"/>
                <a:gd name="f15" fmla="val 6108"/>
                <a:gd name="f16" fmla="val 58051"/>
                <a:gd name="f17" fmla="val 80022"/>
                <a:gd name="f18" fmla="val 15163"/>
                <a:gd name="f19" fmla="val 82181"/>
                <a:gd name="f20" fmla="val 16649"/>
                <a:gd name="f21" fmla="val 84353"/>
                <a:gd name="f22" fmla="val 18465"/>
                <a:gd name="f23" fmla="val 86169"/>
                <a:gd name="f24" fmla="val 20218"/>
                <a:gd name="f25" fmla="val 440156"/>
                <a:gd name="f26" fmla="val 366255"/>
                <a:gd name="f27" fmla="val 370243"/>
                <a:gd name="f28" fmla="val 438924"/>
                <a:gd name="f29" fmla="*/ f0 1 444246"/>
                <a:gd name="f30" fmla="*/ f1 1 376656"/>
                <a:gd name="f31" fmla="+- f4 0 f2"/>
                <a:gd name="f32" fmla="+- f3 0 f2"/>
                <a:gd name="f33" fmla="*/ f32 1 444246"/>
                <a:gd name="f34" fmla="*/ f31 1 376656"/>
                <a:gd name="f35" fmla="*/ 0 1 f33"/>
                <a:gd name="f36" fmla="*/ 444246 1 f33"/>
                <a:gd name="f37" fmla="*/ 0 1 f34"/>
                <a:gd name="f38" fmla="*/ 376656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44246" h="376656">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9" name="Free Form 27">
              <a:extLst>
                <a:ext uri="{FF2B5EF4-FFF2-40B4-BE49-F238E27FC236}">
                  <a16:creationId xmlns:a16="http://schemas.microsoft.com/office/drawing/2014/main" id="{531A08E4-AC6D-FE4A-B9B4-A72D6B13DD15}"/>
                </a:ext>
              </a:extLst>
            </p:cNvPr>
            <p:cNvSpPr/>
            <p:nvPr/>
          </p:nvSpPr>
          <p:spPr>
            <a:xfrm>
              <a:off x="444188" y="685845"/>
              <a:ext cx="410721" cy="454721"/>
            </a:xfrm>
            <a:custGeom>
              <a:avLst/>
              <a:gdLst>
                <a:gd name="f0" fmla="val w"/>
                <a:gd name="f1" fmla="val h"/>
                <a:gd name="f2" fmla="val 0"/>
                <a:gd name="f3" fmla="val 410718"/>
                <a:gd name="f4" fmla="val 454723"/>
                <a:gd name="f5" fmla="val 400278"/>
                <a:gd name="f6" fmla="val 450748"/>
                <a:gd name="f7" fmla="val 21513"/>
                <a:gd name="f8" fmla="val 87591"/>
                <a:gd name="f9" fmla="val 3213"/>
                <a:gd name="f10" fmla="val 70053"/>
                <a:gd name="f11" fmla="val 40678"/>
                <a:gd name="f12" fmla="val 16637"/>
                <a:gd name="f13" fmla="val 21577"/>
                <a:gd name="f14" fmla="val 34378"/>
                <a:gd name="f15" fmla="val 1193"/>
                <a:gd name="f16" fmla="val 65405"/>
                <a:gd name="f17" fmla="val 84658"/>
                <a:gd name="f18" fmla="val 18465"/>
                <a:gd name="f19" fmla="val 86423"/>
                <a:gd name="f20" fmla="val 20154"/>
                <a:gd name="f21" fmla="val 88176"/>
                <a:gd name="f22" fmla="val 22161"/>
                <a:gd name="f23" fmla="val 89611"/>
                <a:gd name="f24" fmla="val 24028"/>
                <a:gd name="f25" fmla="val 407263"/>
                <a:gd name="f26" fmla="val 444601"/>
                <a:gd name="f27" fmla="val 449173"/>
                <a:gd name="f28" fmla="val 404431"/>
                <a:gd name="f29" fmla="*/ f0 1 410718"/>
                <a:gd name="f30" fmla="*/ f1 1 454723"/>
                <a:gd name="f31" fmla="+- f4 0 f2"/>
                <a:gd name="f32" fmla="+- f3 0 f2"/>
                <a:gd name="f33" fmla="*/ f32 1 410718"/>
                <a:gd name="f34" fmla="*/ f31 1 454723"/>
                <a:gd name="f35" fmla="*/ 0 1 f33"/>
                <a:gd name="f36" fmla="*/ 410718 1 f33"/>
                <a:gd name="f37" fmla="*/ 0 1 f34"/>
                <a:gd name="f38" fmla="*/ 454723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410718" h="454723">
                  <a:moveTo>
                    <a:pt x="f5" y="f6"/>
                  </a:moveTo>
                  <a:lnTo>
                    <a:pt x="f7" y="f8"/>
                  </a:lnTo>
                  <a:cubicBezTo>
                    <a:pt x="f9" y="f10"/>
                    <a:pt x="f2" y="f11"/>
                    <a:pt x="f12" y="f13"/>
                  </a:cubicBezTo>
                  <a:cubicBezTo>
                    <a:pt x="f14" y="f15"/>
                    <a:pt x="f16" y="f2"/>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0" name="Free Form 28">
              <a:extLst>
                <a:ext uri="{FF2B5EF4-FFF2-40B4-BE49-F238E27FC236}">
                  <a16:creationId xmlns:a16="http://schemas.microsoft.com/office/drawing/2014/main" id="{34715D1B-B60A-A045-8B37-B255EB727B3C}"/>
                </a:ext>
              </a:extLst>
            </p:cNvPr>
            <p:cNvSpPr/>
            <p:nvPr/>
          </p:nvSpPr>
          <p:spPr>
            <a:xfrm>
              <a:off x="516809" y="580442"/>
              <a:ext cx="360886" cy="526273"/>
            </a:xfrm>
            <a:custGeom>
              <a:avLst/>
              <a:gdLst>
                <a:gd name="f0" fmla="val w"/>
                <a:gd name="f1" fmla="val h"/>
                <a:gd name="f2" fmla="val 0"/>
                <a:gd name="f3" fmla="val 360883"/>
                <a:gd name="f4" fmla="val 526275"/>
                <a:gd name="f5" fmla="val 350291"/>
                <a:gd name="f6" fmla="val 521703"/>
                <a:gd name="f7" fmla="val 15367"/>
                <a:gd name="f8" fmla="val 83388"/>
                <a:gd name="f9" fmla="val 63271"/>
                <a:gd name="f10" fmla="val 1333"/>
                <a:gd name="f11" fmla="val 33782"/>
                <a:gd name="f12" fmla="val 20713"/>
                <a:gd name="f13" fmla="val 17424"/>
                <a:gd name="f14" fmla="val 41376"/>
                <a:gd name="f15" fmla="val 72212"/>
                <a:gd name="f16" fmla="val 3556"/>
                <a:gd name="f17" fmla="val 88392"/>
                <a:gd name="f18" fmla="val 24739"/>
                <a:gd name="f19" fmla="val 89789"/>
                <a:gd name="f20" fmla="val 26581"/>
                <a:gd name="f21" fmla="val 91160"/>
                <a:gd name="f22" fmla="val 28714"/>
                <a:gd name="f23" fmla="val 92252"/>
                <a:gd name="f24" fmla="val 30683"/>
                <a:gd name="f25" fmla="val 358114"/>
                <a:gd name="f26" fmla="val 516661"/>
                <a:gd name="f27" fmla="val 353783"/>
                <a:gd name="f28" fmla="*/ f0 1 360883"/>
                <a:gd name="f29" fmla="*/ f1 1 526275"/>
                <a:gd name="f30" fmla="+- f4 0 f2"/>
                <a:gd name="f31" fmla="+- f3 0 f2"/>
                <a:gd name="f32" fmla="*/ f31 1 360883"/>
                <a:gd name="f33" fmla="*/ f30 1 526275"/>
                <a:gd name="f34" fmla="*/ 0 1 f32"/>
                <a:gd name="f35" fmla="*/ 360883 1 f32"/>
                <a:gd name="f36" fmla="*/ 0 1 f33"/>
                <a:gd name="f37" fmla="*/ 526275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360883" h="52627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6"/>
                    <a:pt x="f27" y="f4"/>
                    <a:pt x="f5" y="f6"/>
                  </a:cubicBezTo>
                  <a:close/>
                </a:path>
              </a:pathLst>
            </a:custGeom>
            <a:solidFill>
              <a:srgbClr val="37395B"/>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1" name="Free Form 29">
              <a:extLst>
                <a:ext uri="{FF2B5EF4-FFF2-40B4-BE49-F238E27FC236}">
                  <a16:creationId xmlns:a16="http://schemas.microsoft.com/office/drawing/2014/main" id="{7632F68C-AF7F-2D4E-8A2A-0BA131BFDF1A}"/>
                </a:ext>
              </a:extLst>
            </p:cNvPr>
            <p:cNvSpPr/>
            <p:nvPr/>
          </p:nvSpPr>
          <p:spPr>
            <a:xfrm>
              <a:off x="608240" y="492806"/>
              <a:ext cx="298871" cy="585636"/>
            </a:xfrm>
            <a:custGeom>
              <a:avLst/>
              <a:gdLst>
                <a:gd name="f0" fmla="val w"/>
                <a:gd name="f1" fmla="val h"/>
                <a:gd name="f2" fmla="val 0"/>
                <a:gd name="f3" fmla="val 298869"/>
                <a:gd name="f4" fmla="val 585635"/>
                <a:gd name="f5" fmla="val 288378"/>
                <a:gd name="f6" fmla="val 580580"/>
                <a:gd name="f7" fmla="val 12204"/>
                <a:gd name="f8" fmla="val 78600"/>
                <a:gd name="f9" fmla="val 56426"/>
                <a:gd name="f10" fmla="val 5740"/>
                <a:gd name="f11" fmla="val 27457"/>
                <a:gd name="f12" fmla="val 27330"/>
                <a:gd name="f13" fmla="val 14173"/>
                <a:gd name="f14" fmla="val 50368"/>
                <a:gd name="f15" fmla="val 80314"/>
                <a:gd name="f16" fmla="val 8077"/>
                <a:gd name="f17" fmla="val 93154"/>
                <a:gd name="f18" fmla="val 31419"/>
                <a:gd name="f19" fmla="val 94221"/>
                <a:gd name="f20" fmla="val 33362"/>
                <a:gd name="f21" fmla="val 95224"/>
                <a:gd name="f22" fmla="val 35598"/>
                <a:gd name="f23" fmla="val 95999"/>
                <a:gd name="f24" fmla="val 37617"/>
                <a:gd name="f25" fmla="val 296862"/>
                <a:gd name="f26" fmla="val 576719"/>
                <a:gd name="f27" fmla="val 582129"/>
                <a:gd name="f28" fmla="val 291160"/>
                <a:gd name="f29" fmla="*/ f0 1 298869"/>
                <a:gd name="f30" fmla="*/ f1 1 585635"/>
                <a:gd name="f31" fmla="+- f4 0 f2"/>
                <a:gd name="f32" fmla="+- f3 0 f2"/>
                <a:gd name="f33" fmla="*/ f32 1 298869"/>
                <a:gd name="f34" fmla="*/ f31 1 585635"/>
                <a:gd name="f35" fmla="*/ 0 1 f33"/>
                <a:gd name="f36" fmla="*/ 298869 1 f33"/>
                <a:gd name="f37" fmla="*/ 0 1 f34"/>
                <a:gd name="f38" fmla="*/ 585635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98869" h="585635">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6FB4B5"/>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2" name="Free Form 30">
              <a:extLst>
                <a:ext uri="{FF2B5EF4-FFF2-40B4-BE49-F238E27FC236}">
                  <a16:creationId xmlns:a16="http://schemas.microsoft.com/office/drawing/2014/main" id="{386F9476-33DE-A24D-B2CD-95B902925BBA}"/>
                </a:ext>
              </a:extLst>
            </p:cNvPr>
            <p:cNvSpPr/>
            <p:nvPr/>
          </p:nvSpPr>
          <p:spPr>
            <a:xfrm>
              <a:off x="717355" y="428094"/>
              <a:ext cx="224421" cy="628979"/>
            </a:xfrm>
            <a:custGeom>
              <a:avLst/>
              <a:gdLst>
                <a:gd name="f0" fmla="val w"/>
                <a:gd name="f1" fmla="val h"/>
                <a:gd name="f2" fmla="val 0"/>
                <a:gd name="f3" fmla="val 224421"/>
                <a:gd name="f4" fmla="val 628980"/>
                <a:gd name="f5" fmla="val 214236"/>
                <a:gd name="f6" fmla="val 623557"/>
                <a:gd name="f7" fmla="val 8826"/>
                <a:gd name="f8" fmla="val 72224"/>
                <a:gd name="f9" fmla="val 48526"/>
                <a:gd name="f10" fmla="val 9906"/>
                <a:gd name="f11" fmla="val 20700"/>
                <a:gd name="f12" fmla="val 33210"/>
                <a:gd name="f13" fmla="val 10680"/>
                <a:gd name="f14" fmla="val 58064"/>
                <a:gd name="f15" fmla="val 86499"/>
                <a:gd name="f16" fmla="val 12331"/>
                <a:gd name="f17" fmla="val 95796"/>
                <a:gd name="f18" fmla="val 37274"/>
                <a:gd name="f19" fmla="val 96545"/>
                <a:gd name="f20" fmla="val 39293"/>
                <a:gd name="f21" fmla="val 97205"/>
                <a:gd name="f22" fmla="val 41592"/>
                <a:gd name="f23" fmla="val 97662"/>
                <a:gd name="f24" fmla="val 43637"/>
                <a:gd name="f25" fmla="val 223189"/>
                <a:gd name="f26" fmla="val 620953"/>
                <a:gd name="f27" fmla="val 626605"/>
                <a:gd name="f28" fmla="val 216255"/>
                <a:gd name="f29" fmla="*/ f0 1 224421"/>
                <a:gd name="f30" fmla="*/ f1 1 628980"/>
                <a:gd name="f31" fmla="+- f4 0 f2"/>
                <a:gd name="f32" fmla="+- f3 0 f2"/>
                <a:gd name="f33" fmla="*/ f32 1 224421"/>
                <a:gd name="f34" fmla="*/ f31 1 628980"/>
                <a:gd name="f35" fmla="*/ 0 1 f33"/>
                <a:gd name="f36" fmla="*/ 224421 1 f33"/>
                <a:gd name="f37" fmla="*/ 0 1 f34"/>
                <a:gd name="f38" fmla="*/ 628980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224421" h="628980">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915C8D"/>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3" name="Free Form 31">
              <a:extLst>
                <a:ext uri="{FF2B5EF4-FFF2-40B4-BE49-F238E27FC236}">
                  <a16:creationId xmlns:a16="http://schemas.microsoft.com/office/drawing/2014/main" id="{1FD87055-198B-E141-8F52-ABFD9C3BF77F}"/>
                </a:ext>
              </a:extLst>
            </p:cNvPr>
            <p:cNvSpPr/>
            <p:nvPr/>
          </p:nvSpPr>
          <p:spPr>
            <a:xfrm>
              <a:off x="839026" y="389232"/>
              <a:ext cx="141046" cy="654353"/>
            </a:xfrm>
            <a:custGeom>
              <a:avLst/>
              <a:gdLst>
                <a:gd name="f0" fmla="val w"/>
                <a:gd name="f1" fmla="val h"/>
                <a:gd name="f2" fmla="val 0"/>
                <a:gd name="f3" fmla="val 141046"/>
                <a:gd name="f4" fmla="val 654354"/>
                <a:gd name="f5" fmla="val 131394"/>
                <a:gd name="f6" fmla="val 648690"/>
                <a:gd name="f7" fmla="val 5334"/>
                <a:gd name="f8" fmla="val 64465"/>
                <a:gd name="f9" fmla="val 39750"/>
                <a:gd name="f10" fmla="val 13804"/>
                <a:gd name="f11" fmla="val 13639"/>
                <a:gd name="f12" fmla="val 38303"/>
                <a:gd name="f13" fmla="val 7035"/>
                <a:gd name="f14" fmla="val 64439"/>
                <a:gd name="f15" fmla="val 90817"/>
                <a:gd name="f16" fmla="val 16255"/>
                <a:gd name="f17" fmla="val 96418"/>
                <a:gd name="f18" fmla="val 42265"/>
                <a:gd name="f19" fmla="val 96862"/>
                <a:gd name="f20" fmla="val 44348"/>
                <a:gd name="f21" fmla="val 97193"/>
                <a:gd name="f22" fmla="val 46672"/>
                <a:gd name="f23" fmla="val 97345"/>
                <a:gd name="f24" fmla="val 48729"/>
                <a:gd name="f25" fmla="val 140639"/>
                <a:gd name="f26" fmla="val 647382"/>
                <a:gd name="f27" fmla="val 653160"/>
                <a:gd name="f28" fmla="val 132626"/>
                <a:gd name="f29" fmla="*/ f0 1 141046"/>
                <a:gd name="f30" fmla="*/ f1 1 654354"/>
                <a:gd name="f31" fmla="+- f4 0 f2"/>
                <a:gd name="f32" fmla="+- f3 0 f2"/>
                <a:gd name="f33" fmla="*/ f32 1 141046"/>
                <a:gd name="f34" fmla="*/ f31 1 654354"/>
                <a:gd name="f35" fmla="*/ 0 1 f33"/>
                <a:gd name="f36" fmla="*/ 141046 1 f33"/>
                <a:gd name="f37" fmla="*/ 0 1 f34"/>
                <a:gd name="f38" fmla="*/ 65435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41046" h="654354">
                  <a:moveTo>
                    <a:pt x="f5" y="f6"/>
                  </a:moveTo>
                  <a:lnTo>
                    <a:pt x="f7" y="f8"/>
                  </a:lnTo>
                  <a:cubicBezTo>
                    <a:pt x="f2" y="f9"/>
                    <a:pt x="f10" y="f11"/>
                    <a:pt x="f12" y="f13"/>
                  </a:cubicBezTo>
                  <a:cubicBezTo>
                    <a:pt x="f14" y="f2"/>
                    <a:pt x="f15" y="f16"/>
                    <a:pt x="f17" y="f18"/>
                  </a:cubicBezTo>
                  <a:cubicBezTo>
                    <a:pt x="f19" y="f20"/>
                    <a:pt x="f21" y="f22"/>
                    <a:pt x="f23" y="f24"/>
                  </a:cubicBezTo>
                  <a:lnTo>
                    <a:pt x="f25" y="f26"/>
                  </a:lnTo>
                  <a:cubicBezTo>
                    <a:pt x="f3" y="f27"/>
                    <a:pt x="f28" y="f4"/>
                    <a:pt x="f5" y="f6"/>
                  </a:cubicBezTo>
                  <a:close/>
                </a:path>
              </a:pathLst>
            </a:custGeom>
            <a:solidFill>
              <a:srgbClr val="CE3670"/>
            </a:solidFill>
            <a:ln cap="flat">
              <a:noFill/>
              <a:prstDash val="solid"/>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extLst>
      <p:ext uri="{BB962C8B-B14F-4D97-AF65-F5344CB8AC3E}">
        <p14:creationId xmlns:p14="http://schemas.microsoft.com/office/powerpoint/2010/main" val="19807040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hf sldNum="0" hdr="0" dt="0"/>
  <p:txStyles>
    <p:titleStyle>
      <a:lvl1pPr algn="ctr" defTabSz="914400" rtl="0" eaLnBrk="1" latinLnBrk="0" hangingPunct="1">
        <a:lnSpc>
          <a:spcPct val="90000"/>
        </a:lnSpc>
        <a:spcBef>
          <a:spcPct val="0"/>
        </a:spcBef>
        <a:buNone/>
        <a:defRPr sz="3200" kern="1200" cap="all" baseline="0">
          <a:solidFill>
            <a:schemeClr val="tx1"/>
          </a:solidFill>
          <a:latin typeface="Raleway Light" panose="020B04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F6A29-7DE6-4BCF-B20F-DC9D441DD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1E5DA9D6-DB1D-41E5-B15D-B2A6DC6A0A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E" dirty="0"/>
          </a:p>
        </p:txBody>
      </p:sp>
      <p:sp>
        <p:nvSpPr>
          <p:cNvPr id="4" name="Date Placeholder 3">
            <a:extLst>
              <a:ext uri="{FF2B5EF4-FFF2-40B4-BE49-F238E27FC236}">
                <a16:creationId xmlns:a16="http://schemas.microsoft.com/office/drawing/2014/main" id="{0E319C43-0297-448E-BA44-6EB5B3BA6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13B2983-2C23-43C5-A9BA-E79947EEA2DD}" type="datetime8">
              <a:rPr lang="en-DE" smtClean="0"/>
              <a:t>11/10/2023 09:03</a:t>
            </a:fld>
            <a:endParaRPr lang="en-DE" dirty="0"/>
          </a:p>
        </p:txBody>
      </p:sp>
      <p:sp>
        <p:nvSpPr>
          <p:cNvPr id="5" name="Footer Placeholder 4">
            <a:extLst>
              <a:ext uri="{FF2B5EF4-FFF2-40B4-BE49-F238E27FC236}">
                <a16:creationId xmlns:a16="http://schemas.microsoft.com/office/drawing/2014/main" id="{921D2E6D-22CE-49C1-8DA5-B3E1C83F5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GB" dirty="0"/>
              <a:t>VAC2VAC - FINAL MEETING</a:t>
            </a:r>
            <a:endParaRPr lang="en-DE" dirty="0"/>
          </a:p>
        </p:txBody>
      </p:sp>
      <p:sp>
        <p:nvSpPr>
          <p:cNvPr id="6" name="Slide Number Placeholder 5">
            <a:extLst>
              <a:ext uri="{FF2B5EF4-FFF2-40B4-BE49-F238E27FC236}">
                <a16:creationId xmlns:a16="http://schemas.microsoft.com/office/drawing/2014/main" id="{DCEAE544-B749-41D3-829D-197DDFCED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75E2E58A-1882-46AC-9EF4-C28556F71A29}" type="slidenum">
              <a:rPr lang="en-DE" smtClean="0"/>
              <a:pPr/>
              <a:t>‹#›</a:t>
            </a:fld>
            <a:endParaRPr lang="en-DE"/>
          </a:p>
        </p:txBody>
      </p:sp>
      <p:pic>
        <p:nvPicPr>
          <p:cNvPr id="7" name="Picture 6" descr="A close up of a logo&#10;&#10;Description automatically generated">
            <a:extLst>
              <a:ext uri="{FF2B5EF4-FFF2-40B4-BE49-F238E27FC236}">
                <a16:creationId xmlns:a16="http://schemas.microsoft.com/office/drawing/2014/main" id="{EDECF9E8-EF98-4124-BC8D-48A3919EDFEB}"/>
              </a:ext>
            </a:extLst>
          </p:cNvPr>
          <p:cNvPicPr>
            <a:picLocks noChangeAspect="1"/>
          </p:cNvPicPr>
          <p:nvPr userDrawn="1"/>
        </p:nvPicPr>
        <p:blipFill>
          <a:blip r:embed="rId17">
            <a:extLst>
              <a:ext uri="{28A0092B-C50C-407E-A947-70E740481C1C}">
                <a14:useLocalDpi xmlns:a14="http://schemas.microsoft.com/office/drawing/2010/main" val="0"/>
              </a:ext>
            </a:extLst>
          </a:blip>
          <a:srcRect l="60897"/>
          <a:stretch>
            <a:fillRect/>
          </a:stretch>
        </p:blipFill>
        <p:spPr>
          <a:xfrm>
            <a:off x="8616384" y="0"/>
            <a:ext cx="3575617" cy="1905000"/>
          </a:xfrm>
          <a:custGeom>
            <a:avLst/>
            <a:gdLst>
              <a:gd name="connsiteX0" fmla="*/ 0 w 3575617"/>
              <a:gd name="connsiteY0" fmla="*/ 0 h 1905000"/>
              <a:gd name="connsiteX1" fmla="*/ 3575617 w 3575617"/>
              <a:gd name="connsiteY1" fmla="*/ 0 h 1905000"/>
              <a:gd name="connsiteX2" fmla="*/ 3575617 w 3575617"/>
              <a:gd name="connsiteY2" fmla="*/ 1905000 h 1905000"/>
              <a:gd name="connsiteX3" fmla="*/ 3562150 w 3575617"/>
              <a:gd name="connsiteY3" fmla="*/ 1905000 h 1905000"/>
              <a:gd name="connsiteX4" fmla="*/ 3451720 w 3575617"/>
              <a:gd name="connsiteY4" fmla="*/ 1815355 h 1905000"/>
              <a:gd name="connsiteX5" fmla="*/ 930121 w 3575617"/>
              <a:gd name="connsiteY5" fmla="*/ 310507 h 1905000"/>
              <a:gd name="connsiteX6" fmla="*/ 134083 w 3575617"/>
              <a:gd name="connsiteY6" fmla="*/ 32097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5617" h="1905000">
                <a:moveTo>
                  <a:pt x="0" y="0"/>
                </a:moveTo>
                <a:lnTo>
                  <a:pt x="3575617" y="0"/>
                </a:lnTo>
                <a:lnTo>
                  <a:pt x="3575617" y="1905000"/>
                </a:lnTo>
                <a:lnTo>
                  <a:pt x="3562150" y="1905000"/>
                </a:lnTo>
                <a:lnTo>
                  <a:pt x="3451720" y="1815355"/>
                </a:lnTo>
                <a:cubicBezTo>
                  <a:pt x="2549733" y="1031334"/>
                  <a:pt x="1683429" y="650184"/>
                  <a:pt x="930121" y="310507"/>
                </a:cubicBezTo>
                <a:cubicBezTo>
                  <a:pt x="647631" y="183128"/>
                  <a:pt x="385212" y="97406"/>
                  <a:pt x="134083" y="32097"/>
                </a:cubicBezTo>
                <a:close/>
              </a:path>
            </a:pathLst>
          </a:custGeom>
        </p:spPr>
      </p:pic>
    </p:spTree>
    <p:extLst>
      <p:ext uri="{BB962C8B-B14F-4D97-AF65-F5344CB8AC3E}">
        <p14:creationId xmlns:p14="http://schemas.microsoft.com/office/powerpoint/2010/main" val="19066114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80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2159563" y="1690689"/>
            <a:ext cx="9313036" cy="2843991"/>
          </a:xfrm>
          <a:prstGeom prst="rect">
            <a:avLst/>
          </a:prstGeom>
        </p:spPr>
        <p:txBody>
          <a:bodyPr vert="horz" lIns="91440" tIns="45720" rIns="91440" bIns="45720" rtlCol="0" anchor="ctr">
            <a:normAutofit/>
          </a:bodyPr>
          <a:lstStyle/>
          <a:p>
            <a:r>
              <a:rPr lang="es-ES"/>
              <a:t>Haga clic para modificar el estilo de título del patrón</a:t>
            </a:r>
          </a:p>
        </p:txBody>
      </p:sp>
      <p:pic>
        <p:nvPicPr>
          <p:cNvPr id="11" name="Imagen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362" y="357729"/>
            <a:ext cx="4811287" cy="1355561"/>
          </a:xfrm>
          <a:prstGeom prst="rect">
            <a:avLst/>
          </a:prstGeom>
        </p:spPr>
      </p:pic>
    </p:spTree>
    <p:extLst>
      <p:ext uri="{BB962C8B-B14F-4D97-AF65-F5344CB8AC3E}">
        <p14:creationId xmlns:p14="http://schemas.microsoft.com/office/powerpoint/2010/main" val="903390298"/>
      </p:ext>
    </p:extLst>
  </p:cSld>
  <p:clrMap bg1="lt1" tx1="dk1" bg2="lt2" tx2="dk2" accent1="accent1" accent2="accent2" accent3="accent3" accent4="accent4" accent5="accent5" accent6="accent6" hlink="hlink" folHlink="folHlink"/>
  <p:sldLayoutIdLst>
    <p:sldLayoutId id="2147483796" r:id="rId1"/>
    <p:sldLayoutId id="2147483797" r:id="rId2"/>
  </p:sldLayoutIdLst>
  <p:transition>
    <p:fade/>
  </p:transition>
  <p:hf hdr="0" ftr="0" dt="0"/>
  <p:txStyles>
    <p:titleStyle>
      <a:lvl1pPr algn="l" defTabSz="685766" rtl="0" eaLnBrk="1" latinLnBrk="0" hangingPunct="1">
        <a:lnSpc>
          <a:spcPct val="90000"/>
        </a:lnSpc>
        <a:spcBef>
          <a:spcPct val="0"/>
        </a:spcBef>
        <a:buNone/>
        <a:defRPr sz="4500" b="1" kern="1200">
          <a:solidFill>
            <a:schemeClr val="tx1"/>
          </a:solidFill>
          <a:latin typeface="+mj-lt"/>
          <a:ea typeface="+mj-ea"/>
          <a:cs typeface="+mj-cs"/>
        </a:defRPr>
      </a:lvl1pPr>
    </p:titleStyle>
    <p:bodyStyle>
      <a:lvl1pPr marL="0" indent="0" algn="l" defTabSz="685766" rtl="0" eaLnBrk="1" latinLnBrk="0" hangingPunct="1">
        <a:lnSpc>
          <a:spcPct val="90000"/>
        </a:lnSpc>
        <a:spcBef>
          <a:spcPts val="751"/>
        </a:spcBef>
        <a:buFont typeface="Arial" panose="020B0604020202020204" pitchFamily="34" charset="0"/>
        <a:buNone/>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E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E18B2AC2-0E93-5641-8929-09C77A937370}"/>
              </a:ext>
            </a:extLst>
          </p:cNvPr>
          <p:cNvSpPr/>
          <p:nvPr userDrawn="1"/>
        </p:nvSpPr>
        <p:spPr>
          <a:xfrm>
            <a:off x="10637740" y="-5804"/>
            <a:ext cx="1554261" cy="1165696"/>
          </a:xfrm>
          <a:prstGeom prst="rect">
            <a:avLst/>
          </a:prstGeom>
          <a:blipFill dpi="0" rotWithShape="1">
            <a:blip r:embed="rId6">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400726443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transition>
    <p:fade/>
  </p:transition>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s-E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2" descr="N:\Horizon_Projekte\PERISCOPE_IMI_CLS_JQ_5090_deGroot_RUMC\Dissemination\Logo_colors\PERISCOPE_Logo_Final.png">
            <a:extLst>
              <a:ext uri="{FF2B5EF4-FFF2-40B4-BE49-F238E27FC236}">
                <a16:creationId xmlns:a16="http://schemas.microsoft.com/office/drawing/2014/main" id="{2C95FD7A-C898-4611-B647-8E613A8D2D00}"/>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t="10012"/>
          <a:stretch/>
        </p:blipFill>
        <p:spPr bwMode="auto">
          <a:xfrm>
            <a:off x="10547684" y="143315"/>
            <a:ext cx="1506344" cy="95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platzhalter 2">
            <a:extLst>
              <a:ext uri="{FF2B5EF4-FFF2-40B4-BE49-F238E27FC236}">
                <a16:creationId xmlns:a16="http://schemas.microsoft.com/office/drawing/2014/main" id="{6ADB7962-3408-4BA7-9070-AE9E907B2095}"/>
              </a:ext>
            </a:extLst>
          </p:cNvPr>
          <p:cNvSpPr>
            <a:spLocks noGrp="1"/>
          </p:cNvSpPr>
          <p:nvPr>
            <p:ph type="body" idx="1"/>
          </p:nvPr>
        </p:nvSpPr>
        <p:spPr bwMode="auto">
          <a:xfrm>
            <a:off x="457200" y="1232966"/>
            <a:ext cx="11596828" cy="489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dirty="0"/>
              <a:t>Edit </a:t>
            </a:r>
            <a:r>
              <a:rPr lang="de-DE" dirty="0" err="1"/>
              <a:t>text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5" name="Title Placeholder 1">
            <a:extLst>
              <a:ext uri="{FF2B5EF4-FFF2-40B4-BE49-F238E27FC236}">
                <a16:creationId xmlns:a16="http://schemas.microsoft.com/office/drawing/2014/main" id="{EA7913F5-0952-4DA3-ACFF-112406B37272}"/>
              </a:ext>
            </a:extLst>
          </p:cNvPr>
          <p:cNvSpPr>
            <a:spLocks noGrp="1"/>
          </p:cNvSpPr>
          <p:nvPr>
            <p:ph type="title"/>
          </p:nvPr>
        </p:nvSpPr>
        <p:spPr bwMode="auto">
          <a:xfrm>
            <a:off x="457199" y="265113"/>
            <a:ext cx="10002253" cy="8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Title</a:t>
            </a:r>
            <a:endParaRPr lang="en-GB" altLang="en-US" dirty="0"/>
          </a:p>
        </p:txBody>
      </p:sp>
      <p:sp>
        <p:nvSpPr>
          <p:cNvPr id="26" name="Textfeld 1">
            <a:extLst>
              <a:ext uri="{FF2B5EF4-FFF2-40B4-BE49-F238E27FC236}">
                <a16:creationId xmlns:a16="http://schemas.microsoft.com/office/drawing/2014/main" id="{C87BD5BB-C614-4DC6-B264-0172F84231A9}"/>
              </a:ext>
            </a:extLst>
          </p:cNvPr>
          <p:cNvSpPr txBox="1">
            <a:spLocks noChangeArrowheads="1"/>
          </p:cNvSpPr>
          <p:nvPr userDrawn="1"/>
        </p:nvSpPr>
        <p:spPr bwMode="auto">
          <a:xfrm>
            <a:off x="10364231" y="971355"/>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altLang="en-US" sz="1100" dirty="0">
                <a:solidFill>
                  <a:srgbClr val="00658B"/>
                </a:solidFill>
              </a:rPr>
              <a:t>www.periscope-project.eu</a:t>
            </a:r>
          </a:p>
        </p:txBody>
      </p:sp>
      <p:sp>
        <p:nvSpPr>
          <p:cNvPr id="27" name="Date Placeholder 3">
            <a:extLst>
              <a:ext uri="{FF2B5EF4-FFF2-40B4-BE49-F238E27FC236}">
                <a16:creationId xmlns:a16="http://schemas.microsoft.com/office/drawing/2014/main" id="{0F843F75-3F0F-4F3E-9FFC-AD45733B5CDA}"/>
              </a:ext>
            </a:extLst>
          </p:cNvPr>
          <p:cNvSpPr>
            <a:spLocks noGrp="1"/>
          </p:cNvSpPr>
          <p:nvPr>
            <p:ph type="dt" sz="half" idx="2"/>
          </p:nvPr>
        </p:nvSpPr>
        <p:spPr>
          <a:xfrm>
            <a:off x="467544" y="6356351"/>
            <a:ext cx="2057400" cy="365125"/>
          </a:xfrm>
          <a:prstGeom prst="rect">
            <a:avLst/>
          </a:prstGeom>
        </p:spPr>
        <p:txBody>
          <a:bodyPr/>
          <a:lstStyle>
            <a:lvl1pPr>
              <a:defRPr>
                <a:solidFill>
                  <a:schemeClr val="tx1">
                    <a:lumMod val="50000"/>
                    <a:lumOff val="50000"/>
                  </a:schemeClr>
                </a:solidFill>
              </a:defRPr>
            </a:lvl1pPr>
          </a:lstStyle>
          <a:p>
            <a:fld id="{8CA7D0B9-D1A1-4350-A721-EF98C2A900F0}" type="datetimeFigureOut">
              <a:rPr lang="de-DE" smtClean="0"/>
              <a:pPr/>
              <a:t>10.11.2023</a:t>
            </a:fld>
            <a:endParaRPr lang="de-DE" dirty="0"/>
          </a:p>
        </p:txBody>
      </p:sp>
      <p:sp>
        <p:nvSpPr>
          <p:cNvPr id="28" name="Footer Placeholder 4">
            <a:extLst>
              <a:ext uri="{FF2B5EF4-FFF2-40B4-BE49-F238E27FC236}">
                <a16:creationId xmlns:a16="http://schemas.microsoft.com/office/drawing/2014/main" id="{2BF8DC82-BBB3-4773-B001-B3EC9028FE8C}"/>
              </a:ext>
            </a:extLst>
          </p:cNvPr>
          <p:cNvSpPr>
            <a:spLocks noGrp="1"/>
          </p:cNvSpPr>
          <p:nvPr>
            <p:ph type="ftr" sz="quarter" idx="3"/>
          </p:nvPr>
        </p:nvSpPr>
        <p:spPr>
          <a:xfrm>
            <a:off x="2699791" y="6356351"/>
            <a:ext cx="7166103" cy="365125"/>
          </a:xfrm>
          <a:prstGeom prst="rect">
            <a:avLst/>
          </a:prstGeom>
        </p:spPr>
        <p:txBody>
          <a:bodyPr/>
          <a:lstStyle>
            <a:lvl1pPr>
              <a:defRPr>
                <a:solidFill>
                  <a:schemeClr val="tx1">
                    <a:lumMod val="50000"/>
                    <a:lumOff val="50000"/>
                  </a:schemeClr>
                </a:solidFill>
              </a:defRPr>
            </a:lvl1pPr>
          </a:lstStyle>
          <a:p>
            <a:endParaRPr lang="de-DE" dirty="0"/>
          </a:p>
        </p:txBody>
      </p:sp>
      <p:sp>
        <p:nvSpPr>
          <p:cNvPr id="29" name="Slide Number Placeholder 5">
            <a:extLst>
              <a:ext uri="{FF2B5EF4-FFF2-40B4-BE49-F238E27FC236}">
                <a16:creationId xmlns:a16="http://schemas.microsoft.com/office/drawing/2014/main" id="{04D8EFBE-0ACC-4890-B5A5-E261A109D101}"/>
              </a:ext>
            </a:extLst>
          </p:cNvPr>
          <p:cNvSpPr>
            <a:spLocks noGrp="1"/>
          </p:cNvSpPr>
          <p:nvPr>
            <p:ph type="sldNum" sz="quarter" idx="4"/>
          </p:nvPr>
        </p:nvSpPr>
        <p:spPr>
          <a:xfrm>
            <a:off x="9978263" y="6356351"/>
            <a:ext cx="2057400" cy="365125"/>
          </a:xfrm>
          <a:prstGeom prst="rect">
            <a:avLst/>
          </a:prstGeom>
        </p:spPr>
        <p:txBody>
          <a:bodyPr/>
          <a:lstStyle>
            <a:lvl1pPr>
              <a:defRPr>
                <a:solidFill>
                  <a:schemeClr val="tx1">
                    <a:lumMod val="50000"/>
                    <a:lumOff val="50000"/>
                  </a:schemeClr>
                </a:solidFill>
              </a:defRPr>
            </a:lvl1pPr>
          </a:lstStyle>
          <a:p>
            <a:fld id="{76709B90-F361-49F5-BB4B-627411194C40}" type="slidenum">
              <a:rPr lang="de-DE" smtClean="0"/>
              <a:pPr/>
              <a:t>‹#›</a:t>
            </a:fld>
            <a:endParaRPr lang="de-DE" dirty="0"/>
          </a:p>
        </p:txBody>
      </p:sp>
    </p:spTree>
    <p:extLst>
      <p:ext uri="{BB962C8B-B14F-4D97-AF65-F5344CB8AC3E}">
        <p14:creationId xmlns:p14="http://schemas.microsoft.com/office/powerpoint/2010/main" val="384206604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hyperlink" Target="https://urldefense.com/v3/__https:/www.altex.org/index.php/altex/article/view/1734__;!!OmMtAkQYH20LOJIZAzSBroM!_KMuP4G9ZBivumS5YUQJGCcFWjxBySHTuyYnKO-eKTYz6H35kYZrOGyaK4uocfbYmcU94oG9qCkzq1wRdTtaBkbK7n8$" TargetMode="External"/><Relationship Id="rId2" Type="http://schemas.openxmlformats.org/officeDocument/2006/relationships/image" Target="../media/image60.emf"/><Relationship Id="rId1" Type="http://schemas.openxmlformats.org/officeDocument/2006/relationships/slideLayout" Target="../slideLayouts/slideLayout66.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17.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186/1471-2458-14-813" TargetMode="External"/><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3.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3.xml"/><Relationship Id="rId6" Type="http://schemas.openxmlformats.org/officeDocument/2006/relationships/image" Target="../media/image110.png"/><Relationship Id="rId5" Type="http://schemas.openxmlformats.org/officeDocument/2006/relationships/hyperlink" Target="https://protect-de.mimecast.com/s/8kT9C99JMYtYENz1jhoCTO2?domain=tandfonline.com" TargetMode="External"/><Relationship Id="rId4" Type="http://schemas.openxmlformats.org/officeDocument/2006/relationships/hyperlink" Target="https://www.drive-eu.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1765-3066-4322-8E0B-7A22E084D12D}"/>
              </a:ext>
            </a:extLst>
          </p:cNvPr>
          <p:cNvSpPr>
            <a:spLocks noGrp="1"/>
          </p:cNvSpPr>
          <p:nvPr>
            <p:ph type="ctrTitle"/>
          </p:nvPr>
        </p:nvSpPr>
        <p:spPr/>
        <p:txBody>
          <a:bodyPr>
            <a:normAutofit/>
          </a:bodyPr>
          <a:lstStyle/>
          <a:p>
            <a:r>
              <a:rPr lang="en-GB" sz="8000" dirty="0"/>
              <a:t>IMI </a:t>
            </a:r>
            <a:r>
              <a:rPr lang="en-GB" sz="7200" dirty="0"/>
              <a:t>impact</a:t>
            </a:r>
            <a:r>
              <a:rPr lang="en-GB" sz="8000" dirty="0"/>
              <a:t> on:</a:t>
            </a:r>
          </a:p>
        </p:txBody>
      </p:sp>
      <p:sp>
        <p:nvSpPr>
          <p:cNvPr id="3" name="Subtitle 2">
            <a:extLst>
              <a:ext uri="{FF2B5EF4-FFF2-40B4-BE49-F238E27FC236}">
                <a16:creationId xmlns:a16="http://schemas.microsoft.com/office/drawing/2014/main" id="{DD1317FF-1CC7-F857-49BC-745E3F1E912D}"/>
              </a:ext>
            </a:extLst>
          </p:cNvPr>
          <p:cNvSpPr>
            <a:spLocks noGrp="1"/>
          </p:cNvSpPr>
          <p:nvPr>
            <p:ph type="subTitle" idx="1"/>
          </p:nvPr>
        </p:nvSpPr>
        <p:spPr/>
        <p:txBody>
          <a:bodyPr>
            <a:normAutofit/>
          </a:bodyPr>
          <a:lstStyle/>
          <a:p>
            <a:r>
              <a:rPr lang="en-GB" sz="3600" dirty="0"/>
              <a:t> Vaccines</a:t>
            </a:r>
          </a:p>
          <a:p>
            <a:r>
              <a:rPr lang="en-GB" sz="2000" dirty="0"/>
              <a:t>   10 November 2023</a:t>
            </a:r>
          </a:p>
        </p:txBody>
      </p:sp>
    </p:spTree>
    <p:extLst>
      <p:ext uri="{BB962C8B-B14F-4D97-AF65-F5344CB8AC3E}">
        <p14:creationId xmlns:p14="http://schemas.microsoft.com/office/powerpoint/2010/main" val="2631177905"/>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852FA-76C2-E98B-EC0D-6EB0F0C6DF2B}"/>
              </a:ext>
            </a:extLst>
          </p:cNvPr>
          <p:cNvSpPr txBox="1">
            <a:spLocks noGrp="1"/>
          </p:cNvSpPr>
          <p:nvPr>
            <p:ph sz="half" idx="1"/>
          </p:nvPr>
        </p:nvSpPr>
        <p:spPr>
          <a:xfrm>
            <a:off x="4518956" y="2647758"/>
            <a:ext cx="6065520" cy="2419124"/>
          </a:xfrm>
          <a:prstGeom prst="rect">
            <a:avLst/>
          </a:prstGeom>
          <a:noFill/>
        </p:spPr>
        <p:txBody>
          <a:bodyPr wrap="square">
            <a:spAutoFit/>
          </a:bodyPr>
          <a:lstStyle/>
          <a:p>
            <a:pPr marL="0" indent="0" algn="just">
              <a:buNone/>
            </a:pPr>
            <a:r>
              <a:rPr lang="en-US" sz="2400" dirty="0"/>
              <a:t>Develop and validate tests and approaches using non-animal methods that will support and allow acceptance of the "Consistency Approach" for quality control of established vaccines by the regulatory agencies - thereby </a:t>
            </a:r>
            <a:r>
              <a:rPr lang="en-US" sz="2400" dirty="0">
                <a:solidFill>
                  <a:srgbClr val="FF0000"/>
                </a:solidFill>
              </a:rPr>
              <a:t>significantly reduce the future use of animals for batch testing in routine vaccine production.</a:t>
            </a:r>
          </a:p>
        </p:txBody>
      </p:sp>
      <p:sp>
        <p:nvSpPr>
          <p:cNvPr id="3" name="Footer Placeholder 2">
            <a:extLst>
              <a:ext uri="{FF2B5EF4-FFF2-40B4-BE49-F238E27FC236}">
                <a16:creationId xmlns:a16="http://schemas.microsoft.com/office/drawing/2014/main" id="{25BF6771-2611-2813-27D5-076D847F21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IHI Impact Series on Vaccines: VAC2VAC</a:t>
            </a:r>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607EE3F-47EB-E50C-2DC9-42B5FBA0B2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7EBA829-3582-C01A-0B66-534710604302}"/>
              </a:ext>
            </a:extLst>
          </p:cNvPr>
          <p:cNvSpPr>
            <a:spLocks noGrp="1"/>
          </p:cNvSpPr>
          <p:nvPr>
            <p:ph type="title"/>
          </p:nvPr>
        </p:nvSpPr>
        <p:spPr/>
        <p:txBody>
          <a:bodyPr/>
          <a:lstStyle/>
          <a:p>
            <a:r>
              <a:rPr lang="en-US">
                <a:solidFill>
                  <a:srgbClr val="E68010"/>
                </a:solidFill>
              </a:rPr>
              <a:t>VAC2VAC’s primary goal</a:t>
            </a:r>
            <a:endParaRPr lang="en-GB">
              <a:solidFill>
                <a:srgbClr val="E68010"/>
              </a:solidFill>
            </a:endParaRPr>
          </a:p>
        </p:txBody>
      </p:sp>
      <p:pic>
        <p:nvPicPr>
          <p:cNvPr id="7" name="Graphic 6" descr="Target with solid fill">
            <a:extLst>
              <a:ext uri="{FF2B5EF4-FFF2-40B4-BE49-F238E27FC236}">
                <a16:creationId xmlns:a16="http://schemas.microsoft.com/office/drawing/2014/main" id="{BB28A396-29DE-6E4B-1378-25C1EF0AA8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284" y="2095183"/>
            <a:ext cx="3856672" cy="3856672"/>
          </a:xfrm>
          <a:prstGeom prst="rect">
            <a:avLst/>
          </a:prstGeom>
        </p:spPr>
      </p:pic>
    </p:spTree>
    <p:extLst>
      <p:ext uri="{BB962C8B-B14F-4D97-AF65-F5344CB8AC3E}">
        <p14:creationId xmlns:p14="http://schemas.microsoft.com/office/powerpoint/2010/main" val="208547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 with different logos&#10;&#10;Description automatically generated">
            <a:extLst>
              <a:ext uri="{FF2B5EF4-FFF2-40B4-BE49-F238E27FC236}">
                <a16:creationId xmlns:a16="http://schemas.microsoft.com/office/drawing/2014/main" id="{B61A041D-FF0A-5914-F5D6-57DF2FE3A198}"/>
              </a:ext>
            </a:extLst>
          </p:cNvPr>
          <p:cNvPicPr>
            <a:picLocks noChangeAspect="1"/>
          </p:cNvPicPr>
          <p:nvPr/>
        </p:nvPicPr>
        <p:blipFill>
          <a:blip r:embed="rId2"/>
          <a:stretch>
            <a:fillRect/>
          </a:stretch>
        </p:blipFill>
        <p:spPr>
          <a:xfrm>
            <a:off x="866491" y="2712920"/>
            <a:ext cx="10459019" cy="3993604"/>
          </a:xfrm>
          <a:prstGeom prst="rect">
            <a:avLst/>
          </a:prstGeom>
        </p:spPr>
      </p:pic>
      <p:sp>
        <p:nvSpPr>
          <p:cNvPr id="3" name="Footer Placeholder 2">
            <a:extLst>
              <a:ext uri="{FF2B5EF4-FFF2-40B4-BE49-F238E27FC236}">
                <a16:creationId xmlns:a16="http://schemas.microsoft.com/office/drawing/2014/main" id="{3736EAE5-F3C6-6CBF-EA97-DC698A658E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IHI Impact </a:t>
            </a: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Series</a:t>
            </a: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on Vaccines: VAC2VAC</a:t>
            </a:r>
            <a:endParaRPr kumimoji="0" lang="en-DE"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445868E-140C-617D-9471-54B8922B7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CA2A952-F792-0BBC-CCA8-472F7C6773C2}"/>
              </a:ext>
            </a:extLst>
          </p:cNvPr>
          <p:cNvSpPr>
            <a:spLocks noGrp="1"/>
          </p:cNvSpPr>
          <p:nvPr>
            <p:ph type="title"/>
          </p:nvPr>
        </p:nvSpPr>
        <p:spPr/>
        <p:txBody>
          <a:bodyPr>
            <a:normAutofit/>
          </a:bodyPr>
          <a:lstStyle/>
          <a:p>
            <a:r>
              <a:rPr lang="en-GB" dirty="0">
                <a:solidFill>
                  <a:srgbClr val="E68010"/>
                </a:solidFill>
              </a:rPr>
              <a:t>VAC2VAC Consortium: </a:t>
            </a:r>
            <a:r>
              <a:rPr lang="en-GB" sz="3200" dirty="0">
                <a:solidFill>
                  <a:srgbClr val="E68010"/>
                </a:solidFill>
              </a:rPr>
              <a:t>23 partners in 8 countries</a:t>
            </a:r>
            <a:endParaRPr lang="en-GB" dirty="0">
              <a:solidFill>
                <a:srgbClr val="E68010"/>
              </a:solidFill>
            </a:endParaRPr>
          </a:p>
        </p:txBody>
      </p:sp>
      <p:pic>
        <p:nvPicPr>
          <p:cNvPr id="6" name="Picture 5">
            <a:extLst>
              <a:ext uri="{FF2B5EF4-FFF2-40B4-BE49-F238E27FC236}">
                <a16:creationId xmlns:a16="http://schemas.microsoft.com/office/drawing/2014/main" id="{3838389F-E846-0C98-B3EC-C2F0613663E6}"/>
              </a:ext>
            </a:extLst>
          </p:cNvPr>
          <p:cNvPicPr>
            <a:picLocks noChangeAspect="1"/>
          </p:cNvPicPr>
          <p:nvPr/>
        </p:nvPicPr>
        <p:blipFill rotWithShape="1">
          <a:blip r:embed="rId3"/>
          <a:srcRect l="20705" t="26712" r="41088" b="12653"/>
          <a:stretch/>
        </p:blipFill>
        <p:spPr>
          <a:xfrm>
            <a:off x="3270056" y="1350606"/>
            <a:ext cx="2518372" cy="1420909"/>
          </a:xfrm>
          <a:prstGeom prst="rect">
            <a:avLst/>
          </a:prstGeom>
        </p:spPr>
      </p:pic>
      <p:pic>
        <p:nvPicPr>
          <p:cNvPr id="7" name="Picture 6">
            <a:extLst>
              <a:ext uri="{FF2B5EF4-FFF2-40B4-BE49-F238E27FC236}">
                <a16:creationId xmlns:a16="http://schemas.microsoft.com/office/drawing/2014/main" id="{3057451F-8221-7895-4916-01C02EE6F106}"/>
              </a:ext>
            </a:extLst>
          </p:cNvPr>
          <p:cNvPicPr>
            <a:picLocks noChangeAspect="1"/>
          </p:cNvPicPr>
          <p:nvPr/>
        </p:nvPicPr>
        <p:blipFill rotWithShape="1">
          <a:blip r:embed="rId3"/>
          <a:srcRect l="82081" t="27107" b="16012"/>
          <a:stretch/>
        </p:blipFill>
        <p:spPr>
          <a:xfrm>
            <a:off x="2202943" y="1350606"/>
            <a:ext cx="1186383" cy="1332917"/>
          </a:xfrm>
          <a:prstGeom prst="rect">
            <a:avLst/>
          </a:prstGeom>
        </p:spPr>
      </p:pic>
      <p:pic>
        <p:nvPicPr>
          <p:cNvPr id="8" name="Picture 7">
            <a:extLst>
              <a:ext uri="{FF2B5EF4-FFF2-40B4-BE49-F238E27FC236}">
                <a16:creationId xmlns:a16="http://schemas.microsoft.com/office/drawing/2014/main" id="{3067E2CF-8E1C-B906-DA46-98E66BB6133B}"/>
              </a:ext>
            </a:extLst>
          </p:cNvPr>
          <p:cNvPicPr>
            <a:picLocks noChangeAspect="1"/>
          </p:cNvPicPr>
          <p:nvPr/>
        </p:nvPicPr>
        <p:blipFill rotWithShape="1">
          <a:blip r:embed="rId3"/>
          <a:srcRect l="43211" t="23326" r="41088" b="36097"/>
          <a:stretch/>
        </p:blipFill>
        <p:spPr>
          <a:xfrm>
            <a:off x="4705418" y="1326255"/>
            <a:ext cx="1034922" cy="950840"/>
          </a:xfrm>
          <a:prstGeom prst="rect">
            <a:avLst/>
          </a:prstGeom>
        </p:spPr>
      </p:pic>
      <p:sp>
        <p:nvSpPr>
          <p:cNvPr id="15" name="Rectangle: Rounded Corners 14">
            <a:extLst>
              <a:ext uri="{FF2B5EF4-FFF2-40B4-BE49-F238E27FC236}">
                <a16:creationId xmlns:a16="http://schemas.microsoft.com/office/drawing/2014/main" id="{363E6C63-7D66-3BB7-982A-D74381020E19}"/>
              </a:ext>
            </a:extLst>
          </p:cNvPr>
          <p:cNvSpPr/>
          <p:nvPr/>
        </p:nvSpPr>
        <p:spPr>
          <a:xfrm>
            <a:off x="2252801" y="1355285"/>
            <a:ext cx="3777189" cy="1430904"/>
          </a:xfrm>
          <a:prstGeom prst="roundRect">
            <a:avLst>
              <a:gd name="adj" fmla="val 10118"/>
            </a:avLst>
          </a:prstGeom>
          <a:noFill/>
          <a:ln>
            <a:solidFill>
              <a:srgbClr val="CC54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1A7805D-79E4-BEDD-B3C3-D97C149C39AD}"/>
              </a:ext>
            </a:extLst>
          </p:cNvPr>
          <p:cNvSpPr/>
          <p:nvPr/>
        </p:nvSpPr>
        <p:spPr>
          <a:xfrm>
            <a:off x="6304097" y="1355285"/>
            <a:ext cx="3776400" cy="1063622"/>
          </a:xfrm>
          <a:prstGeom prst="roundRect">
            <a:avLst>
              <a:gd name="adj" fmla="val 10118"/>
            </a:avLst>
          </a:prstGeom>
          <a:noFill/>
          <a:ln>
            <a:solidFill>
              <a:srgbClr val="CC544D"/>
            </a:solid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EFPIA/Industry: </a:t>
            </a:r>
            <a:r>
              <a:rPr kumimoji="0" lang="de-DE" sz="1400" b="0" i="0" u="none" strike="noStrike" kern="1200" cap="none" spc="0" normalizeH="0" baseline="0" noProof="0" dirty="0">
                <a:ln>
                  <a:noFill/>
                </a:ln>
                <a:solidFill>
                  <a:srgbClr val="C55A11"/>
                </a:solidFill>
                <a:effectLst/>
                <a:uLnTx/>
                <a:uFillTx/>
                <a:latin typeface="Calibri" panose="020F0502020204030204"/>
                <a:ea typeface="+mn-ea"/>
                <a:cs typeface="+mn-cs"/>
              </a:rPr>
              <a:t>9</a:t>
            </a:r>
            <a:endParaRPr kumimoji="0" lang="en-GB" sz="1400" b="0" i="0" u="none" strike="noStrike" kern="1200" cap="none" spc="0" normalizeH="0" baseline="0" noProof="0" dirty="0">
              <a:ln>
                <a:noFill/>
              </a:ln>
              <a:solidFill>
                <a:srgbClr val="C55A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Reference Labs/Public Research Orgs: </a:t>
            </a:r>
            <a:r>
              <a:rPr kumimoji="0" lang="en-GB" sz="1400" b="0" i="0" u="none" strike="noStrike" kern="1200" cap="none" spc="0" normalizeH="0" baseline="0" noProof="0" dirty="0">
                <a:ln>
                  <a:noFill/>
                </a:ln>
                <a:solidFill>
                  <a:srgbClr val="C55A11"/>
                </a:solidFill>
                <a:effectLst/>
                <a:uLnTx/>
                <a:uFillTx/>
                <a:latin typeface="Calibri" panose="020F0502020204030204"/>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Academia:</a:t>
            </a:r>
            <a:r>
              <a:rPr kumimoji="0" lang="en-GB" sz="1400" b="0" i="0" u="none" strike="noStrike" kern="1200" cap="none" spc="0" normalizeH="0" baseline="0" noProof="0" dirty="0">
                <a:ln>
                  <a:noFill/>
                </a:ln>
                <a:solidFill>
                  <a:srgbClr val="C55A11"/>
                </a:solidFill>
                <a:effectLst/>
                <a:uLnTx/>
                <a:uFillTx/>
                <a:latin typeface="Calibri" panose="020F0502020204030204"/>
                <a:ea typeface="+mn-ea"/>
                <a:cs typeface="+mn-cs"/>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NGO’s and private non-profit organisations:</a:t>
            </a:r>
            <a:r>
              <a:rPr kumimoji="0" lang="en-GB" sz="1400" b="0" i="0" u="none" strike="noStrike" kern="1200" cap="none" spc="0" normalizeH="0" baseline="0" noProof="0" dirty="0">
                <a:ln>
                  <a:noFill/>
                </a:ln>
                <a:solidFill>
                  <a:srgbClr val="C55A11"/>
                </a:solidFill>
                <a:effectLst/>
                <a:uLnTx/>
                <a:uFillTx/>
                <a:latin typeface="Calibri" panose="020F0502020204030204"/>
                <a:ea typeface="+mn-ea"/>
                <a:cs typeface="+mn-cs"/>
              </a:rPr>
              <a:t> 4</a:t>
            </a:r>
          </a:p>
        </p:txBody>
      </p:sp>
    </p:spTree>
    <p:extLst>
      <p:ext uri="{BB962C8B-B14F-4D97-AF65-F5344CB8AC3E}">
        <p14:creationId xmlns:p14="http://schemas.microsoft.com/office/powerpoint/2010/main" val="1125284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a:extLst>
              <a:ext uri="{FF2B5EF4-FFF2-40B4-BE49-F238E27FC236}">
                <a16:creationId xmlns:a16="http://schemas.microsoft.com/office/drawing/2014/main" id="{5E48BAD5-3DB1-77BE-DBD2-CE00CC2376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IHI Impact </a:t>
            </a: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Series</a:t>
            </a: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on Vaccines: VAC2VAC</a:t>
            </a:r>
            <a:endParaRPr kumimoji="0" lang="en-DE"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vert="horz" lIns="91440" tIns="45720" rIns="91440" bIns="45720" rtlCol="0" anchor="ctr">
            <a:noAutofit/>
          </a:bodyPr>
          <a:lstStyle/>
          <a:p>
            <a:r>
              <a:rPr lang="en-US">
                <a:solidFill>
                  <a:srgbClr val="E68010"/>
                </a:solidFill>
              </a:rPr>
              <a:t>VAC2VAC: project architecture</a:t>
            </a:r>
          </a:p>
        </p:txBody>
      </p:sp>
      <p:sp>
        <p:nvSpPr>
          <p:cNvPr id="3" name="Rectangle: Rounded Corners 2">
            <a:extLst>
              <a:ext uri="{FF2B5EF4-FFF2-40B4-BE49-F238E27FC236}">
                <a16:creationId xmlns:a16="http://schemas.microsoft.com/office/drawing/2014/main" id="{E3DD9F83-6F0B-8ADE-7A66-CA7586DB4775}"/>
              </a:ext>
            </a:extLst>
          </p:cNvPr>
          <p:cNvSpPr/>
          <p:nvPr/>
        </p:nvSpPr>
        <p:spPr>
          <a:xfrm>
            <a:off x="631889" y="4065466"/>
            <a:ext cx="10506878" cy="1325563"/>
          </a:xfrm>
          <a:prstGeom prst="roundRect">
            <a:avLst/>
          </a:prstGeom>
          <a:gradFill rotWithShape="0">
            <a:gsLst>
              <a:gs pos="0">
                <a:srgbClr val="FFC000"/>
              </a:gs>
              <a:gs pos="50000">
                <a:schemeClr val="accent2"/>
              </a:gs>
              <a:gs pos="100000">
                <a:schemeClr val="accent2">
                  <a:lumMod val="75000"/>
                </a:schemeClr>
              </a:gs>
            </a:gsLst>
          </a:gra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02907" tIns="102907" rIns="102907" bIns="102907"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sng" strike="noStrike" kern="1200" cap="none" spc="0" normalizeH="0" baseline="0" noProof="0" err="1">
                <a:ln>
                  <a:noFill/>
                </a:ln>
                <a:solidFill>
                  <a:prstClr val="white"/>
                </a:solidFill>
                <a:effectLst/>
                <a:uLnTx/>
                <a:uFillTx/>
                <a:latin typeface="Calibri" panose="020F0502020204030204"/>
                <a:ea typeface="+mn-ea"/>
                <a:cs typeface="+mn-cs"/>
              </a:rPr>
              <a:t>WP7</a:t>
            </a:r>
            <a:endParaRPr kumimoji="0" lang="en-GB" sz="14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Project management</a:t>
            </a:r>
            <a:b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Communication and dissemination activities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1C66E05-1CC9-10FB-75F7-73A11523BB9A}"/>
              </a:ext>
            </a:extLst>
          </p:cNvPr>
          <p:cNvSpPr/>
          <p:nvPr/>
        </p:nvSpPr>
        <p:spPr>
          <a:xfrm>
            <a:off x="631889" y="2326639"/>
            <a:ext cx="1632793" cy="1565347"/>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1163" tIns="101163" rIns="101163" bIns="101163"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sng" strike="noStrike" kern="1200" cap="none" spc="0" normalizeH="0" baseline="0" noProof="0" err="1">
                <a:ln>
                  <a:noFill/>
                </a:ln>
                <a:solidFill>
                  <a:prstClr val="white"/>
                </a:solidFill>
                <a:effectLst/>
                <a:uLnTx/>
                <a:uFillTx/>
                <a:latin typeface="Calibri" panose="020F0502020204030204"/>
                <a:ea typeface="+mn-ea"/>
                <a:cs typeface="+mn-cs"/>
              </a:rPr>
              <a:t>WP1</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Physicochemical methods for consistency testing</a:t>
            </a:r>
          </a:p>
        </p:txBody>
      </p:sp>
      <p:sp>
        <p:nvSpPr>
          <p:cNvPr id="7" name="Rectangle: Rounded Corners 6">
            <a:extLst>
              <a:ext uri="{FF2B5EF4-FFF2-40B4-BE49-F238E27FC236}">
                <a16:creationId xmlns:a16="http://schemas.microsoft.com/office/drawing/2014/main" id="{3FD428DF-64AE-5B5E-806B-54DA4C155E65}"/>
              </a:ext>
            </a:extLst>
          </p:cNvPr>
          <p:cNvSpPr/>
          <p:nvPr/>
        </p:nvSpPr>
        <p:spPr>
          <a:xfrm>
            <a:off x="2401837" y="2326639"/>
            <a:ext cx="1632793" cy="1565347"/>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1163" tIns="101163" rIns="101163" bIns="101163"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sng" strike="noStrike" kern="1200" cap="none" spc="0" normalizeH="0" baseline="0" noProof="0" dirty="0">
                <a:ln>
                  <a:noFill/>
                </a:ln>
                <a:solidFill>
                  <a:prstClr val="white"/>
                </a:solidFill>
                <a:effectLst/>
                <a:uLnTx/>
                <a:uFillTx/>
                <a:latin typeface="Calibri" panose="020F0502020204030204"/>
                <a:ea typeface="+mn-ea"/>
                <a:cs typeface="+mn-cs"/>
              </a:rPr>
              <a:t>WP2</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Immunochemical methods for consistency testing</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06CC025-C5F4-64B7-1AD1-0496D3FC2101}"/>
              </a:ext>
            </a:extLst>
          </p:cNvPr>
          <p:cNvSpPr/>
          <p:nvPr/>
        </p:nvSpPr>
        <p:spPr>
          <a:xfrm>
            <a:off x="4171785" y="2326639"/>
            <a:ext cx="1632793" cy="1565347"/>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1163" tIns="101163" rIns="101163" bIns="101163"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sng" strike="noStrike" kern="1200" cap="none" spc="0" normalizeH="0" baseline="0" noProof="0" dirty="0">
                <a:ln>
                  <a:noFill/>
                </a:ln>
                <a:solidFill>
                  <a:prstClr val="white"/>
                </a:solidFill>
                <a:effectLst/>
                <a:uLnTx/>
                <a:uFillTx/>
                <a:latin typeface="Calibri" panose="020F0502020204030204"/>
                <a:ea typeface="+mn-ea"/>
                <a:cs typeface="+mn-cs"/>
              </a:rPr>
              <a:t>WP3</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Cell-based assays for consistency testing</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4B90439-3275-197A-C8CD-E66E4F79EEF8}"/>
              </a:ext>
            </a:extLst>
          </p:cNvPr>
          <p:cNvSpPr/>
          <p:nvPr/>
        </p:nvSpPr>
        <p:spPr>
          <a:xfrm>
            <a:off x="5941733" y="2326639"/>
            <a:ext cx="1657138" cy="1565347"/>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1876" tIns="101876" rIns="101876" bIns="101876"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BE" sz="1400" b="1" i="0" u="sng" strike="noStrike" kern="1200" cap="none" spc="0" normalizeH="0" baseline="0" noProof="0" dirty="0">
                <a:ln>
                  <a:noFill/>
                </a:ln>
                <a:solidFill>
                  <a:prstClr val="white"/>
                </a:solidFill>
                <a:effectLst/>
                <a:uLnTx/>
                <a:uFillTx/>
                <a:latin typeface="Calibri" panose="020F0502020204030204"/>
                <a:ea typeface="+mn-ea"/>
                <a:cs typeface="+mn-cs"/>
              </a:rPr>
              <a:t>WP4</a:t>
            </a:r>
            <a:r>
              <a:rPr kumimoji="0" lang="fr-BE"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Bioinformatics</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Genome</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Proteome</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expression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analysis</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technologies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152185F-0738-60F9-9BAA-5DC67BFBB313}"/>
              </a:ext>
            </a:extLst>
          </p:cNvPr>
          <p:cNvSpPr/>
          <p:nvPr/>
        </p:nvSpPr>
        <p:spPr>
          <a:xfrm>
            <a:off x="7736026" y="2326639"/>
            <a:ext cx="1632793" cy="1565347"/>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1163" tIns="101163" rIns="101163" bIns="101163"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Calibri" panose="020F0502020204030204"/>
                <a:ea typeface="+mn-ea"/>
                <a:cs typeface="+mn-cs"/>
              </a:rPr>
              <a:t>WP5</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Validation criteria, transferability, inter-laboratory validation</a:t>
            </a:r>
          </a:p>
        </p:txBody>
      </p:sp>
      <p:sp>
        <p:nvSpPr>
          <p:cNvPr id="11" name="Rectangle: Rounded Corners 10">
            <a:extLst>
              <a:ext uri="{FF2B5EF4-FFF2-40B4-BE49-F238E27FC236}">
                <a16:creationId xmlns:a16="http://schemas.microsoft.com/office/drawing/2014/main" id="{0629B23B-1162-7CD3-1D31-5A2AE4652551}"/>
              </a:ext>
            </a:extLst>
          </p:cNvPr>
          <p:cNvSpPr/>
          <p:nvPr/>
        </p:nvSpPr>
        <p:spPr>
          <a:xfrm>
            <a:off x="9505974" y="2326639"/>
            <a:ext cx="1632793" cy="1565347"/>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1163" tIns="101163" rIns="101163" bIns="101163"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sng" strike="noStrike" kern="1200" cap="none" spc="0" normalizeH="0" baseline="0" noProof="0" dirty="0">
                <a:ln>
                  <a:noFill/>
                </a:ln>
                <a:solidFill>
                  <a:prstClr val="white"/>
                </a:solidFill>
                <a:effectLst/>
                <a:uLnTx/>
                <a:uFillTx/>
                <a:latin typeface="Calibri" panose="020F0502020204030204"/>
                <a:ea typeface="+mn-ea"/>
                <a:cs typeface="+mn-cs"/>
              </a:rPr>
              <a:t>WP6</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Promotion of Consistency testing to Regulatory acceptance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46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9B6A57-63A9-8C1B-30B9-9E0286079636}"/>
              </a:ext>
            </a:extLst>
          </p:cNvPr>
          <p:cNvSpPr>
            <a:spLocks noGrp="1"/>
          </p:cNvSpPr>
          <p:nvPr>
            <p:ph sz="half" idx="1"/>
          </p:nvPr>
        </p:nvSpPr>
        <p:spPr/>
        <p:txBody>
          <a:bodyPr>
            <a:normAutofit/>
          </a:bodyPr>
          <a:lstStyle/>
          <a:p>
            <a:r>
              <a:rPr lang="en-GB" sz="2400" dirty="0"/>
              <a:t>Regulators require that vaccine batches are tested for potency and safety before released onto the market (stated in monographs of relevant pharmacopoeias).</a:t>
            </a:r>
          </a:p>
          <a:p>
            <a:pPr lvl="1"/>
            <a:r>
              <a:rPr lang="en-GB" sz="2000" u="sng" dirty="0">
                <a:solidFill>
                  <a:srgbClr val="E68010"/>
                </a:solidFill>
              </a:rPr>
              <a:t>Safety tests</a:t>
            </a:r>
            <a:r>
              <a:rPr lang="en-GB" sz="2000" dirty="0">
                <a:solidFill>
                  <a:srgbClr val="E68010"/>
                </a:solidFill>
              </a:rPr>
              <a:t>:</a:t>
            </a:r>
            <a:r>
              <a:rPr lang="en-GB" sz="2000" dirty="0"/>
              <a:t> to detect contaminants or active toxins</a:t>
            </a:r>
          </a:p>
          <a:p>
            <a:pPr lvl="1"/>
            <a:r>
              <a:rPr lang="en-GB" sz="2000" u="sng" dirty="0">
                <a:solidFill>
                  <a:srgbClr val="E68010"/>
                </a:solidFill>
              </a:rPr>
              <a:t>Potency test</a:t>
            </a:r>
            <a:r>
              <a:rPr lang="en-GB" sz="2000" dirty="0">
                <a:solidFill>
                  <a:srgbClr val="E68010"/>
                </a:solidFill>
              </a:rPr>
              <a:t>: </a:t>
            </a:r>
            <a:r>
              <a:rPr lang="en-GB" sz="2000" dirty="0"/>
              <a:t>to induce the same amount of protective immune response as was found in the initial batches of vaccine used in the clinical trials</a:t>
            </a:r>
          </a:p>
          <a:p>
            <a:pPr lvl="1"/>
            <a:endParaRPr lang="en-GB" sz="2000" dirty="0"/>
          </a:p>
          <a:p>
            <a:r>
              <a:rPr lang="en-GB" sz="2400" dirty="0"/>
              <a:t>The Consistency Approach assesses the quality of vaccine batches </a:t>
            </a:r>
            <a:r>
              <a:rPr lang="en-GB" sz="2400" b="1" dirty="0"/>
              <a:t>by demonstrating similarity to a reference vaccine with proven clinical safety and efficacy</a:t>
            </a:r>
            <a:r>
              <a:rPr lang="en-GB" sz="2400" dirty="0"/>
              <a:t> using physio-chemical and immunological characterisation of parameters such as quantity, identity, antigenicity, purity, size and functionality. </a:t>
            </a:r>
          </a:p>
        </p:txBody>
      </p:sp>
      <p:sp>
        <p:nvSpPr>
          <p:cNvPr id="3" name="Footer Placeholder 2">
            <a:extLst>
              <a:ext uri="{FF2B5EF4-FFF2-40B4-BE49-F238E27FC236}">
                <a16:creationId xmlns:a16="http://schemas.microsoft.com/office/drawing/2014/main" id="{90FC491F-ACA9-CAFC-4B20-6ADFE6027F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IHI Impact Series on Vaccines: VAC2VAC</a:t>
            </a:r>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6CD02A3-F665-6C93-D449-5896F0505E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28D655B-112E-95AA-41D5-A596F7A73065}"/>
              </a:ext>
            </a:extLst>
          </p:cNvPr>
          <p:cNvSpPr>
            <a:spLocks noGrp="1"/>
          </p:cNvSpPr>
          <p:nvPr>
            <p:ph type="title"/>
          </p:nvPr>
        </p:nvSpPr>
        <p:spPr/>
        <p:txBody>
          <a:bodyPr/>
          <a:lstStyle/>
          <a:p>
            <a:r>
              <a:rPr lang="en-US">
                <a:solidFill>
                  <a:srgbClr val="E68010"/>
                </a:solidFill>
              </a:rPr>
              <a:t>Consistency approach</a:t>
            </a:r>
            <a:endParaRPr lang="en-GB">
              <a:solidFill>
                <a:srgbClr val="E68010"/>
              </a:solidFill>
            </a:endParaRPr>
          </a:p>
        </p:txBody>
      </p:sp>
    </p:spTree>
    <p:extLst>
      <p:ext uri="{BB962C8B-B14F-4D97-AF65-F5344CB8AC3E}">
        <p14:creationId xmlns:p14="http://schemas.microsoft.com/office/powerpoint/2010/main" val="368855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1B980D33-242A-5826-9758-0C6326824A45}"/>
              </a:ext>
            </a:extLst>
          </p:cNvPr>
          <p:cNvSpPr>
            <a:spLocks noGrp="1"/>
          </p:cNvSpPr>
          <p:nvPr>
            <p:ph sz="half" idx="1"/>
          </p:nvPr>
        </p:nvSpPr>
        <p:spPr>
          <a:xfrm>
            <a:off x="7104893" y="1694548"/>
            <a:ext cx="3971161" cy="5045078"/>
          </a:xfrm>
        </p:spPr>
        <p:txBody>
          <a:bodyPr vert="horz" lIns="91440" tIns="45720" rIns="91440" bIns="45720" rtlCol="0">
            <a:normAutofit/>
          </a:bodyPr>
          <a:lstStyle/>
          <a:p>
            <a:pPr indent="-228600" algn="just" defTabSz="914400"/>
            <a:r>
              <a:rPr lang="en-US" sz="1800" dirty="0"/>
              <a:t>Pyrogens = fever inducing substances</a:t>
            </a:r>
          </a:p>
          <a:p>
            <a:pPr indent="-228600" algn="just" defTabSz="914400"/>
            <a:r>
              <a:rPr lang="en-US" sz="1800" dirty="0"/>
              <a:t>RPT developed in the 1920’s</a:t>
            </a:r>
          </a:p>
          <a:p>
            <a:pPr indent="-228600" algn="just" defTabSz="914400"/>
            <a:r>
              <a:rPr lang="en-US" sz="1800" dirty="0"/>
              <a:t>Measures the rise in body temperature in healthy rabbits</a:t>
            </a:r>
          </a:p>
          <a:p>
            <a:pPr indent="-228600" algn="just" defTabSz="914400"/>
            <a:r>
              <a:rPr lang="en-US" sz="1800" dirty="0"/>
              <a:t>Groups of 3 rabbits used for initial testing (temperature rise &lt;0.6 C)</a:t>
            </a:r>
          </a:p>
          <a:p>
            <a:pPr indent="-228600" algn="just" defTabSz="914400"/>
            <a:r>
              <a:rPr lang="en-US" sz="1800" dirty="0"/>
              <a:t>Additional group tested in case of failure in initial group</a:t>
            </a:r>
          </a:p>
          <a:p>
            <a:pPr indent="-228600" algn="just" defTabSz="914400"/>
            <a:r>
              <a:rPr lang="en-US" sz="1800" dirty="0"/>
              <a:t>In 2015 (at the start of VAC2VAC), almost 50,000 rabbits were used for pyrogen testing in 14 Member States</a:t>
            </a:r>
          </a:p>
          <a:p>
            <a:pPr indent="-228600" algn="just" defTabSz="914400"/>
            <a:r>
              <a:rPr lang="en-US" sz="1800" dirty="0"/>
              <a:t>The monocyte-activation test (MAT) was introduced in the European Pharmacopoeia (Ph. Eur.) in 2009 as official </a:t>
            </a:r>
            <a:r>
              <a:rPr lang="en-US" sz="1800" i="1" dirty="0"/>
              <a:t>in vitro </a:t>
            </a:r>
            <a:r>
              <a:rPr lang="en-US" sz="1800" dirty="0"/>
              <a:t>alternative to RPT. </a:t>
            </a:r>
          </a:p>
        </p:txBody>
      </p:sp>
      <p:sp>
        <p:nvSpPr>
          <p:cNvPr id="5" name="Slide Number Placeholder 4">
            <a:extLst>
              <a:ext uri="{FF2B5EF4-FFF2-40B4-BE49-F238E27FC236}">
                <a16:creationId xmlns:a16="http://schemas.microsoft.com/office/drawing/2014/main" id="{244AA5DF-7D2C-B2FB-DDF2-2E9CBB7691E9}"/>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5E2E58A-1882-46AC-9EF4-C28556F71A29}"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BDCC175-CFEC-50B0-9BBA-908B72F9380D}"/>
              </a:ext>
            </a:extLst>
          </p:cNvPr>
          <p:cNvSpPr>
            <a:spLocks noGrp="1"/>
          </p:cNvSpPr>
          <p:nvPr>
            <p:ph type="title"/>
          </p:nvPr>
        </p:nvSpPr>
        <p:spPr>
          <a:xfrm>
            <a:off x="6991479" y="363709"/>
            <a:ext cx="4197991" cy="1330839"/>
          </a:xfrm>
        </p:spPr>
        <p:txBody>
          <a:bodyPr vert="horz" lIns="91440" tIns="45720" rIns="91440" bIns="45720" rtlCol="0" anchor="ctr">
            <a:normAutofit/>
          </a:bodyPr>
          <a:lstStyle/>
          <a:p>
            <a:pPr defTabSz="914400"/>
            <a:r>
              <a:rPr lang="en-US" sz="4000" dirty="0">
                <a:solidFill>
                  <a:srgbClr val="E68010"/>
                </a:solidFill>
              </a:rPr>
              <a:t>Rabbit Pyrogen Test (RPT)</a:t>
            </a:r>
          </a:p>
        </p:txBody>
      </p:sp>
      <p:pic>
        <p:nvPicPr>
          <p:cNvPr id="10" name="Content Placeholder 9">
            <a:extLst>
              <a:ext uri="{FF2B5EF4-FFF2-40B4-BE49-F238E27FC236}">
                <a16:creationId xmlns:a16="http://schemas.microsoft.com/office/drawing/2014/main" id="{8851A667-80F8-CCEF-9C9A-168AC87014F5}"/>
              </a:ext>
            </a:extLst>
          </p:cNvPr>
          <p:cNvPicPr>
            <a:picLocks noChangeAspect="1"/>
          </p:cNvPicPr>
          <p:nvPr/>
        </p:nvPicPr>
        <p:blipFill rotWithShape="1">
          <a:blip r:embed="rId2"/>
          <a:srcRect l="7138" r="3273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2917955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BF7A6140-3987-9D48-9062-468E6B499A0A}"/>
              </a:ext>
            </a:extLst>
          </p:cNvPr>
          <p:cNvSpPr>
            <a:spLocks noGrp="1"/>
          </p:cNvSpPr>
          <p:nvPr>
            <p:ph sz="half" idx="1"/>
          </p:nvPr>
        </p:nvSpPr>
        <p:spPr>
          <a:xfrm>
            <a:off x="982019" y="2394666"/>
            <a:ext cx="4971741" cy="972000"/>
          </a:xfrm>
          <a:prstGeom prst="roundRect">
            <a:avLst>
              <a:gd name="adj" fmla="val 15242"/>
            </a:avLst>
          </a:prstGeom>
          <a:ln w="12700">
            <a:solidFill>
              <a:srgbClr val="E68010"/>
            </a:solidFill>
          </a:ln>
        </p:spPr>
        <p:txBody>
          <a:bodyPr tIns="36000" bIns="90000">
            <a:noAutofit/>
          </a:bodyPr>
          <a:lstStyle/>
          <a:p>
            <a:pPr marL="0" indent="0">
              <a:lnSpc>
                <a:spcPct val="100000"/>
              </a:lnSpc>
              <a:spcBef>
                <a:spcPts val="0"/>
              </a:spcBef>
              <a:buNone/>
            </a:pPr>
            <a:r>
              <a:rPr lang="en-US" sz="1800" b="1" dirty="0">
                <a:solidFill>
                  <a:srgbClr val="E68010"/>
                </a:solidFill>
              </a:rPr>
              <a:t>Objective: </a:t>
            </a:r>
          </a:p>
          <a:p>
            <a:pPr marL="0" indent="0" algn="just">
              <a:lnSpc>
                <a:spcPct val="100000"/>
              </a:lnSpc>
              <a:spcBef>
                <a:spcPts val="0"/>
              </a:spcBef>
              <a:buNone/>
            </a:pPr>
            <a:r>
              <a:rPr lang="en-US" sz="1800" dirty="0"/>
              <a:t>To replace the existing RPT for human TBEV vaccine by the monocyte activation test (MAT)</a:t>
            </a:r>
          </a:p>
        </p:txBody>
      </p:sp>
      <p:sp>
        <p:nvSpPr>
          <p:cNvPr id="5" name="Segnaposto numero diapositiva 4">
            <a:extLst>
              <a:ext uri="{FF2B5EF4-FFF2-40B4-BE49-F238E27FC236}">
                <a16:creationId xmlns:a16="http://schemas.microsoft.com/office/drawing/2014/main" id="{45535EC7-ABA2-2C4D-AD26-2F957CC047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FF9A928-3821-C2B6-F283-F2FF258FB686}"/>
              </a:ext>
            </a:extLst>
          </p:cNvPr>
          <p:cNvGrpSpPr/>
          <p:nvPr/>
        </p:nvGrpSpPr>
        <p:grpSpPr>
          <a:xfrm>
            <a:off x="6188797" y="1432560"/>
            <a:ext cx="4971741" cy="5289213"/>
            <a:chOff x="6188797" y="1280160"/>
            <a:chExt cx="4971741" cy="5289213"/>
          </a:xfrm>
        </p:grpSpPr>
        <p:pic>
          <p:nvPicPr>
            <p:cNvPr id="8" name="Immagine 7">
              <a:extLst>
                <a:ext uri="{FF2B5EF4-FFF2-40B4-BE49-F238E27FC236}">
                  <a16:creationId xmlns:a16="http://schemas.microsoft.com/office/drawing/2014/main" id="{510A708C-2675-1D47-979B-8DBBF860FD8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88797" y="1280160"/>
              <a:ext cx="4971741" cy="5289213"/>
            </a:xfrm>
            <a:prstGeom prst="snip1Rect">
              <a:avLst>
                <a:gd name="adj" fmla="val 8084"/>
              </a:avLst>
            </a:prstGeom>
            <a:effectLst>
              <a:outerShdw blurRad="50800" dist="38100" dir="2700000" algn="tl" rotWithShape="0">
                <a:prstClr val="black">
                  <a:alpha val="40000"/>
                </a:prstClr>
              </a:outerShdw>
            </a:effectLst>
          </p:spPr>
        </p:pic>
        <p:cxnSp>
          <p:nvCxnSpPr>
            <p:cNvPr id="10" name="Connettore 1 9">
              <a:extLst>
                <a:ext uri="{FF2B5EF4-FFF2-40B4-BE49-F238E27FC236}">
                  <a16:creationId xmlns:a16="http://schemas.microsoft.com/office/drawing/2014/main" id="{9660BA3E-061A-4A46-BB42-C50AD65568F4}"/>
                </a:ext>
              </a:extLst>
            </p:cNvPr>
            <p:cNvCxnSpPr>
              <a:cxnSpLocks/>
            </p:cNvCxnSpPr>
            <p:nvPr/>
          </p:nvCxnSpPr>
          <p:spPr>
            <a:xfrm>
              <a:off x="8624500" y="4289625"/>
              <a:ext cx="2124000" cy="0"/>
            </a:xfrm>
            <a:prstGeom prst="line">
              <a:avLst/>
            </a:prstGeom>
            <a:ln w="28575">
              <a:solidFill>
                <a:srgbClr val="E68010"/>
              </a:solidFill>
            </a:ln>
          </p:spPr>
          <p:style>
            <a:lnRef idx="1">
              <a:schemeClr val="accent2"/>
            </a:lnRef>
            <a:fillRef idx="0">
              <a:schemeClr val="accent2"/>
            </a:fillRef>
            <a:effectRef idx="0">
              <a:schemeClr val="accent2"/>
            </a:effectRef>
            <a:fontRef idx="minor">
              <a:schemeClr val="tx1"/>
            </a:fontRef>
          </p:style>
        </p:cxnSp>
        <p:cxnSp>
          <p:nvCxnSpPr>
            <p:cNvPr id="11" name="Connettore 1 10">
              <a:extLst>
                <a:ext uri="{FF2B5EF4-FFF2-40B4-BE49-F238E27FC236}">
                  <a16:creationId xmlns:a16="http://schemas.microsoft.com/office/drawing/2014/main" id="{E27587F1-762B-6B4A-BC45-FBA92CFCAE7F}"/>
                </a:ext>
              </a:extLst>
            </p:cNvPr>
            <p:cNvCxnSpPr>
              <a:cxnSpLocks/>
            </p:cNvCxnSpPr>
            <p:nvPr/>
          </p:nvCxnSpPr>
          <p:spPr>
            <a:xfrm>
              <a:off x="6271687" y="4449252"/>
              <a:ext cx="4500000" cy="0"/>
            </a:xfrm>
            <a:prstGeom prst="line">
              <a:avLst/>
            </a:prstGeom>
            <a:ln w="28575">
              <a:solidFill>
                <a:srgbClr val="E68010"/>
              </a:solidFill>
            </a:ln>
          </p:spPr>
          <p:style>
            <a:lnRef idx="1">
              <a:schemeClr val="accent2"/>
            </a:lnRef>
            <a:fillRef idx="0">
              <a:schemeClr val="accent2"/>
            </a:fillRef>
            <a:effectRef idx="0">
              <a:schemeClr val="accent2"/>
            </a:effectRef>
            <a:fontRef idx="minor">
              <a:schemeClr val="tx1"/>
            </a:fontRef>
          </p:style>
        </p:cxnSp>
        <p:cxnSp>
          <p:nvCxnSpPr>
            <p:cNvPr id="12" name="Connettore 1 11">
              <a:extLst>
                <a:ext uri="{FF2B5EF4-FFF2-40B4-BE49-F238E27FC236}">
                  <a16:creationId xmlns:a16="http://schemas.microsoft.com/office/drawing/2014/main" id="{3A71A1FC-BF1D-E447-95F1-39464915D3C7}"/>
                </a:ext>
              </a:extLst>
            </p:cNvPr>
            <p:cNvCxnSpPr>
              <a:cxnSpLocks/>
            </p:cNvCxnSpPr>
            <p:nvPr/>
          </p:nvCxnSpPr>
          <p:spPr>
            <a:xfrm>
              <a:off x="6271687" y="4608851"/>
              <a:ext cx="936000" cy="0"/>
            </a:xfrm>
            <a:prstGeom prst="line">
              <a:avLst/>
            </a:prstGeom>
            <a:ln w="28575">
              <a:solidFill>
                <a:srgbClr val="E68010"/>
              </a:solidFill>
            </a:ln>
          </p:spPr>
          <p:style>
            <a:lnRef idx="1">
              <a:schemeClr val="accent2"/>
            </a:lnRef>
            <a:fillRef idx="0">
              <a:schemeClr val="accent2"/>
            </a:fillRef>
            <a:effectRef idx="0">
              <a:schemeClr val="accent2"/>
            </a:effectRef>
            <a:fontRef idx="minor">
              <a:schemeClr val="tx1"/>
            </a:fontRef>
          </p:style>
        </p:cxnSp>
      </p:grpSp>
      <p:sp>
        <p:nvSpPr>
          <p:cNvPr id="7" name="Segnaposto contenuto 1">
            <a:extLst>
              <a:ext uri="{FF2B5EF4-FFF2-40B4-BE49-F238E27FC236}">
                <a16:creationId xmlns:a16="http://schemas.microsoft.com/office/drawing/2014/main" id="{37D29A8C-7281-7811-BD16-1EB0C9BD0CE2}"/>
              </a:ext>
            </a:extLst>
          </p:cNvPr>
          <p:cNvSpPr txBox="1">
            <a:spLocks/>
          </p:cNvSpPr>
          <p:nvPr/>
        </p:nvSpPr>
        <p:spPr>
          <a:xfrm>
            <a:off x="982019" y="3904267"/>
            <a:ext cx="4971741" cy="2264891"/>
          </a:xfrm>
          <a:prstGeom prst="roundRect">
            <a:avLst>
              <a:gd name="adj" fmla="val 8643"/>
            </a:avLst>
          </a:prstGeom>
          <a:ln w="12700">
            <a:solidFill>
              <a:srgbClr val="E68010"/>
            </a:solidFill>
          </a:ln>
        </p:spPr>
        <p:txBody>
          <a:bodyPr vert="horz" lIns="91440" tIns="90000" rIns="91440" bIns="9000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68010"/>
                </a:solidFill>
                <a:effectLst/>
                <a:uLnTx/>
                <a:uFillTx/>
                <a:latin typeface="Calibri" panose="020F0502020204030204"/>
                <a:ea typeface="+mn-ea"/>
                <a:cs typeface="+mn-cs"/>
              </a:rPr>
              <a:t>Monocyte Activation Test (MAT): </a:t>
            </a:r>
          </a:p>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MAT can be used to quantify substances that activate human monocytes or monocytic cells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using human peripheral blood mononuclear cells - h-PBMC) to release endogenous mediators such as pro-inflammatory cytokines that play a role in fever pathogenesis</a:t>
            </a:r>
          </a:p>
        </p:txBody>
      </p:sp>
      <p:sp>
        <p:nvSpPr>
          <p:cNvPr id="6" name="Titolo 5">
            <a:extLst>
              <a:ext uri="{FF2B5EF4-FFF2-40B4-BE49-F238E27FC236}">
                <a16:creationId xmlns:a16="http://schemas.microsoft.com/office/drawing/2014/main" id="{7135ED77-E160-D941-BB55-08A90B2B27E8}"/>
              </a:ext>
            </a:extLst>
          </p:cNvPr>
          <p:cNvSpPr>
            <a:spLocks noGrp="1"/>
          </p:cNvSpPr>
          <p:nvPr>
            <p:ph type="title"/>
          </p:nvPr>
        </p:nvSpPr>
        <p:spPr>
          <a:xfrm>
            <a:off x="360680" y="455182"/>
            <a:ext cx="10515600" cy="1325563"/>
          </a:xfrm>
        </p:spPr>
        <p:txBody>
          <a:bodyPr>
            <a:noAutofit/>
          </a:bodyPr>
          <a:lstStyle/>
          <a:p>
            <a:r>
              <a:rPr lang="en-US" sz="4000" dirty="0">
                <a:solidFill>
                  <a:srgbClr val="E68010"/>
                </a:solidFill>
              </a:rPr>
              <a:t>Replacing RPT with MAT for human Tick-Borne Encephalitis Virus (TBEV) vaccine</a:t>
            </a:r>
            <a:endParaRPr lang="it-IT" sz="4000" dirty="0">
              <a:solidFill>
                <a:srgbClr val="E68010"/>
              </a:solidFill>
            </a:endParaRPr>
          </a:p>
        </p:txBody>
      </p:sp>
    </p:spTree>
    <p:extLst>
      <p:ext uri="{BB962C8B-B14F-4D97-AF65-F5344CB8AC3E}">
        <p14:creationId xmlns:p14="http://schemas.microsoft.com/office/powerpoint/2010/main" val="22576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o 30">
            <a:extLst>
              <a:ext uri="{FF2B5EF4-FFF2-40B4-BE49-F238E27FC236}">
                <a16:creationId xmlns:a16="http://schemas.microsoft.com/office/drawing/2014/main" id="{69DA7625-6F4D-084C-9813-F1C0CF223484}"/>
              </a:ext>
            </a:extLst>
          </p:cNvPr>
          <p:cNvGrpSpPr/>
          <p:nvPr/>
        </p:nvGrpSpPr>
        <p:grpSpPr>
          <a:xfrm>
            <a:off x="5949055" y="4500554"/>
            <a:ext cx="4307465" cy="1959450"/>
            <a:chOff x="3807689" y="3068960"/>
            <a:chExt cx="4629486" cy="1852964"/>
          </a:xfrm>
        </p:grpSpPr>
        <p:grpSp>
          <p:nvGrpSpPr>
            <p:cNvPr id="8" name="Gruppo 7">
              <a:extLst>
                <a:ext uri="{FF2B5EF4-FFF2-40B4-BE49-F238E27FC236}">
                  <a16:creationId xmlns:a16="http://schemas.microsoft.com/office/drawing/2014/main" id="{9B7C185B-20EC-9848-B19F-A83FAC4E930A}"/>
                </a:ext>
              </a:extLst>
            </p:cNvPr>
            <p:cNvGrpSpPr/>
            <p:nvPr/>
          </p:nvGrpSpPr>
          <p:grpSpPr>
            <a:xfrm>
              <a:off x="3807689" y="3068960"/>
              <a:ext cx="4629486" cy="1715460"/>
              <a:chOff x="3807689" y="3068960"/>
              <a:chExt cx="4629486" cy="1715460"/>
            </a:xfrm>
          </p:grpSpPr>
          <p:grpSp>
            <p:nvGrpSpPr>
              <p:cNvPr id="9" name="Gruppo 8">
                <a:extLst>
                  <a:ext uri="{FF2B5EF4-FFF2-40B4-BE49-F238E27FC236}">
                    <a16:creationId xmlns:a16="http://schemas.microsoft.com/office/drawing/2014/main" id="{4A0F5B93-92C5-FF4C-B095-E2103306C075}"/>
                  </a:ext>
                </a:extLst>
              </p:cNvPr>
              <p:cNvGrpSpPr/>
              <p:nvPr/>
            </p:nvGrpSpPr>
            <p:grpSpPr>
              <a:xfrm>
                <a:off x="3807689" y="3068960"/>
                <a:ext cx="4629486" cy="1715460"/>
                <a:chOff x="3807689" y="3068960"/>
                <a:chExt cx="4629486" cy="1715460"/>
              </a:xfrm>
            </p:grpSpPr>
            <p:pic>
              <p:nvPicPr>
                <p:cNvPr id="11" name="Immagine 10">
                  <a:extLst>
                    <a:ext uri="{FF2B5EF4-FFF2-40B4-BE49-F238E27FC236}">
                      <a16:creationId xmlns:a16="http://schemas.microsoft.com/office/drawing/2014/main" id="{12D97BDB-5B6C-3F44-B0CC-612346D9D3C7}"/>
                    </a:ext>
                  </a:extLst>
                </p:cNvPr>
                <p:cNvPicPr>
                  <a:picLocks noChangeAspect="1"/>
                </p:cNvPicPr>
                <p:nvPr/>
              </p:nvPicPr>
              <p:blipFill>
                <a:blip r:embed="rId2"/>
                <a:stretch>
                  <a:fillRect/>
                </a:stretch>
              </p:blipFill>
              <p:spPr>
                <a:xfrm>
                  <a:off x="3807689" y="3068960"/>
                  <a:ext cx="4629486" cy="1715460"/>
                </a:xfrm>
                <a:prstGeom prst="rect">
                  <a:avLst/>
                </a:prstGeom>
              </p:spPr>
            </p:pic>
            <p:sp>
              <p:nvSpPr>
                <p:cNvPr id="12" name="Rettangolo 11">
                  <a:extLst>
                    <a:ext uri="{FF2B5EF4-FFF2-40B4-BE49-F238E27FC236}">
                      <a16:creationId xmlns:a16="http://schemas.microsoft.com/office/drawing/2014/main" id="{38ABEC0A-F00B-424D-86DC-6500F9A3A9A9}"/>
                    </a:ext>
                  </a:extLst>
                </p:cNvPr>
                <p:cNvSpPr/>
                <p:nvPr/>
              </p:nvSpPr>
              <p:spPr>
                <a:xfrm>
                  <a:off x="4094366" y="3429000"/>
                  <a:ext cx="261610" cy="46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CasellaDiTesto 9">
                <a:extLst>
                  <a:ext uri="{FF2B5EF4-FFF2-40B4-BE49-F238E27FC236}">
                    <a16:creationId xmlns:a16="http://schemas.microsoft.com/office/drawing/2014/main" id="{94F11831-2AA1-C447-9872-D09A685EC17E}"/>
                  </a:ext>
                </a:extLst>
              </p:cNvPr>
              <p:cNvSpPr txBox="1"/>
              <p:nvPr/>
            </p:nvSpPr>
            <p:spPr>
              <a:xfrm rot="16200000">
                <a:off x="6322331" y="4253149"/>
                <a:ext cx="3257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E5</a:t>
                </a:r>
              </a:p>
            </p:txBody>
          </p:sp>
        </p:grpSp>
        <p:pic>
          <p:nvPicPr>
            <p:cNvPr id="28" name="Immagine 27">
              <a:extLst>
                <a:ext uri="{FF2B5EF4-FFF2-40B4-BE49-F238E27FC236}">
                  <a16:creationId xmlns:a16="http://schemas.microsoft.com/office/drawing/2014/main" id="{77038265-8348-FC47-9487-0F6AAD4F8F10}"/>
                </a:ext>
              </a:extLst>
            </p:cNvPr>
            <p:cNvPicPr>
              <a:picLocks noChangeAspect="1"/>
            </p:cNvPicPr>
            <p:nvPr/>
          </p:nvPicPr>
          <p:blipFill>
            <a:blip r:embed="rId3"/>
            <a:stretch>
              <a:fillRect/>
            </a:stretch>
          </p:blipFill>
          <p:spPr>
            <a:xfrm>
              <a:off x="4078560" y="4293096"/>
              <a:ext cx="375550" cy="628828"/>
            </a:xfrm>
            <a:prstGeom prst="rect">
              <a:avLst/>
            </a:prstGeom>
          </p:spPr>
        </p:pic>
        <p:pic>
          <p:nvPicPr>
            <p:cNvPr id="29" name="Immagine 28">
              <a:extLst>
                <a:ext uri="{FF2B5EF4-FFF2-40B4-BE49-F238E27FC236}">
                  <a16:creationId xmlns:a16="http://schemas.microsoft.com/office/drawing/2014/main" id="{DBA2FAC7-E753-9E40-A2BD-82C75B6C6DEC}"/>
                </a:ext>
              </a:extLst>
            </p:cNvPr>
            <p:cNvPicPr>
              <a:picLocks noChangeAspect="1"/>
            </p:cNvPicPr>
            <p:nvPr/>
          </p:nvPicPr>
          <p:blipFill>
            <a:blip r:embed="rId4"/>
            <a:stretch>
              <a:fillRect/>
            </a:stretch>
          </p:blipFill>
          <p:spPr>
            <a:xfrm>
              <a:off x="4095050" y="3916113"/>
              <a:ext cx="359060" cy="601216"/>
            </a:xfrm>
            <a:prstGeom prst="rect">
              <a:avLst/>
            </a:prstGeom>
          </p:spPr>
        </p:pic>
        <p:pic>
          <p:nvPicPr>
            <p:cNvPr id="30" name="Immagine 29">
              <a:extLst>
                <a:ext uri="{FF2B5EF4-FFF2-40B4-BE49-F238E27FC236}">
                  <a16:creationId xmlns:a16="http://schemas.microsoft.com/office/drawing/2014/main" id="{3DA5D665-DBE1-B345-95F6-5CDBB04FFF9A}"/>
                </a:ext>
              </a:extLst>
            </p:cNvPr>
            <p:cNvPicPr>
              <a:picLocks noChangeAspect="1"/>
            </p:cNvPicPr>
            <p:nvPr/>
          </p:nvPicPr>
          <p:blipFill>
            <a:blip r:embed="rId5"/>
            <a:stretch>
              <a:fillRect/>
            </a:stretch>
          </p:blipFill>
          <p:spPr>
            <a:xfrm>
              <a:off x="4051726" y="3296604"/>
              <a:ext cx="402384" cy="724291"/>
            </a:xfrm>
            <a:prstGeom prst="rect">
              <a:avLst/>
            </a:prstGeom>
          </p:spPr>
        </p:pic>
      </p:grpSp>
      <p:sp>
        <p:nvSpPr>
          <p:cNvPr id="5" name="Segnaposto numero diapositiva 4">
            <a:extLst>
              <a:ext uri="{FF2B5EF4-FFF2-40B4-BE49-F238E27FC236}">
                <a16:creationId xmlns:a16="http://schemas.microsoft.com/office/drawing/2014/main" id="{67215152-8BBA-6241-8857-F347BA51A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01E0041-362B-7882-EEB7-E992F6D94A63}"/>
              </a:ext>
            </a:extLst>
          </p:cNvPr>
          <p:cNvSpPr>
            <a:spLocks noGrp="1"/>
          </p:cNvSpPr>
          <p:nvPr>
            <p:ph type="title"/>
          </p:nvPr>
        </p:nvSpPr>
        <p:spPr/>
        <p:txBody>
          <a:bodyPr>
            <a:normAutofit/>
          </a:bodyPr>
          <a:lstStyle/>
          <a:p>
            <a:r>
              <a:rPr lang="en-US">
                <a:solidFill>
                  <a:srgbClr val="E68010"/>
                </a:solidFill>
              </a:rPr>
              <a:t>Setting of MAT conditions for the Tick-borne encephalitis virus (</a:t>
            </a:r>
            <a:r>
              <a:rPr lang="en-US" err="1">
                <a:solidFill>
                  <a:srgbClr val="E68010"/>
                </a:solidFill>
              </a:rPr>
              <a:t>TBEV</a:t>
            </a:r>
            <a:r>
              <a:rPr lang="en-US">
                <a:solidFill>
                  <a:srgbClr val="E68010"/>
                </a:solidFill>
              </a:rPr>
              <a:t>) vaccine (III)</a:t>
            </a:r>
            <a:endParaRPr lang="en-GB">
              <a:solidFill>
                <a:srgbClr val="E68010"/>
              </a:solidFill>
            </a:endParaRPr>
          </a:p>
        </p:txBody>
      </p:sp>
      <p:sp>
        <p:nvSpPr>
          <p:cNvPr id="7" name="Titolo 1">
            <a:extLst>
              <a:ext uri="{FF2B5EF4-FFF2-40B4-BE49-F238E27FC236}">
                <a16:creationId xmlns:a16="http://schemas.microsoft.com/office/drawing/2014/main" id="{586D78FA-4ECB-D142-ABC0-9F43B85BB65D}"/>
              </a:ext>
            </a:extLst>
          </p:cNvPr>
          <p:cNvSpPr txBox="1">
            <a:spLocks/>
          </p:cNvSpPr>
          <p:nvPr/>
        </p:nvSpPr>
        <p:spPr>
          <a:xfrm>
            <a:off x="203336" y="157637"/>
            <a:ext cx="9631327" cy="67255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vl2pPr eaLnBrk="1" hangingPunct="1">
              <a:defRPr lang="en-US" sz="2400" kern="1200" cap="small" baseline="0" dirty="0">
                <a:solidFill>
                  <a:schemeClr val="bg1">
                    <a:lumMod val="50000"/>
                  </a:schemeClr>
                </a:solidFill>
                <a:latin typeface="+mj-lt"/>
                <a:ea typeface="+mj-ea"/>
                <a:cs typeface="+mj-cs"/>
              </a:defRPr>
            </a:lvl2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sz="2800" b="1" i="0" u="none" strike="noStrike" kern="1200" cap="all" spc="0" normalizeH="0" baseline="0" noProof="0" dirty="0">
              <a:ln>
                <a:noFill/>
              </a:ln>
              <a:solidFill>
                <a:prstClr val="black"/>
              </a:solidFill>
              <a:effectLst/>
              <a:uLnTx/>
              <a:uFillTx/>
              <a:latin typeface="Calibri" panose="020F0502020204030204"/>
              <a:ea typeface="+mj-ea"/>
              <a:cs typeface="+mj-cs"/>
            </a:endParaRPr>
          </a:p>
        </p:txBody>
      </p:sp>
      <p:sp>
        <p:nvSpPr>
          <p:cNvPr id="25" name="Rettangolo arrotondato 24">
            <a:extLst>
              <a:ext uri="{FF2B5EF4-FFF2-40B4-BE49-F238E27FC236}">
                <a16:creationId xmlns:a16="http://schemas.microsoft.com/office/drawing/2014/main" id="{B049E596-4DD6-C34A-B34E-188B5187DB3D}"/>
              </a:ext>
            </a:extLst>
          </p:cNvPr>
          <p:cNvSpPr/>
          <p:nvPr/>
        </p:nvSpPr>
        <p:spPr>
          <a:xfrm>
            <a:off x="924560" y="1757108"/>
            <a:ext cx="10429240" cy="984960"/>
          </a:xfrm>
          <a:prstGeom prst="rect">
            <a:avLst/>
          </a:prstGeom>
          <a:noFill/>
          <a:ln w="12700" cmpd="sng">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ACTIVE SUBSTANCE: </a:t>
            </a:r>
            <a:r>
              <a:rPr kumimoji="0" lang="en-GB" sz="1800" b="1" i="0" u="none" strike="noStrike" kern="1200" cap="none" spc="0" normalizeH="0" baseline="0" noProof="0" dirty="0">
                <a:ln>
                  <a:noFill/>
                </a:ln>
                <a:solidFill>
                  <a:srgbClr val="5B9BD5"/>
                </a:solidFill>
                <a:effectLst/>
                <a:uLnTx/>
                <a:uFillTx/>
                <a:latin typeface="Calibri" panose="020F0502020204030204"/>
                <a:ea typeface="+mn-ea"/>
                <a:cs typeface="+mn-cs"/>
              </a:rPr>
              <a:t>Tick-Borne Encephalitis Virus (TBEV) Vaccine,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inactivated by formaldehyde - ENCEPUR</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EXCIPIENTS: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Aluminum hydroxide, TRIS buffer, sucrose. Traces of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rPr>
              <a:t>tetracycline,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Calibri"/>
                <a:cs typeface="Calibri"/>
              </a:rPr>
              <a:t>gentamicine</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rPr>
              <a:t>, </a:t>
            </a:r>
            <a:r>
              <a:rPr kumimoji="0" lang="en-US" sz="1800" b="0" i="0" u="none" strike="noStrike" kern="1200" cap="none" spc="0" normalizeH="0" baseline="0" noProof="0" dirty="0" err="1">
                <a:ln>
                  <a:noFill/>
                </a:ln>
                <a:solidFill>
                  <a:srgbClr val="000000"/>
                </a:solidFill>
                <a:effectLst/>
                <a:uLnTx/>
                <a:uFillTx/>
                <a:latin typeface="Calibri" panose="020F0502020204030204"/>
                <a:ea typeface="Calibri"/>
                <a:cs typeface="Calibri"/>
              </a:rPr>
              <a:t>neomycine</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rPr>
              <a:t> and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formaldehyde.</a:t>
            </a:r>
          </a:p>
        </p:txBody>
      </p:sp>
      <p:sp>
        <p:nvSpPr>
          <p:cNvPr id="26" name="Rettangolo arrotondato 25">
            <a:extLst>
              <a:ext uri="{FF2B5EF4-FFF2-40B4-BE49-F238E27FC236}">
                <a16:creationId xmlns:a16="http://schemas.microsoft.com/office/drawing/2014/main" id="{FEB2C903-AD84-3C4B-A4C7-E47FB18FA97B}"/>
              </a:ext>
            </a:extLst>
          </p:cNvPr>
          <p:cNvSpPr/>
          <p:nvPr/>
        </p:nvSpPr>
        <p:spPr>
          <a:xfrm>
            <a:off x="1236027" y="3220720"/>
            <a:ext cx="4307465" cy="2477854"/>
          </a:xfrm>
          <a:prstGeom prst="roundRect">
            <a:avLst>
              <a:gd name="adj" fmla="val 6208"/>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108000" rIns="108000" bIns="72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Cell source: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human peripheral blood mononuclear cells (PBMCs);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Read-out: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IL-6 release;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V1</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V2</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V3</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Defined vaccine serial dilution;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E1</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E2</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E3</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E4</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E5</a:t>
            </a:r>
            <a:r>
              <a:rPr kumimoji="0" lang="en-US"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RSE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chosen serial dilutions showing a linear correlation.</a:t>
            </a:r>
          </a:p>
        </p:txBody>
      </p:sp>
      <p:pic>
        <p:nvPicPr>
          <p:cNvPr id="32" name="Immagine 31">
            <a:extLst>
              <a:ext uri="{FF2B5EF4-FFF2-40B4-BE49-F238E27FC236}">
                <a16:creationId xmlns:a16="http://schemas.microsoft.com/office/drawing/2014/main" id="{A49AC9C7-B6D6-D849-ADD9-2B1D73761544}"/>
              </a:ext>
            </a:extLst>
          </p:cNvPr>
          <p:cNvPicPr>
            <a:picLocks noChangeAspect="1"/>
          </p:cNvPicPr>
          <p:nvPr/>
        </p:nvPicPr>
        <p:blipFill>
          <a:blip r:embed="rId6"/>
          <a:stretch>
            <a:fillRect/>
          </a:stretch>
        </p:blipFill>
        <p:spPr>
          <a:xfrm>
            <a:off x="6215791" y="2526430"/>
            <a:ext cx="4055664" cy="1985711"/>
          </a:xfrm>
          <a:prstGeom prst="rect">
            <a:avLst/>
          </a:prstGeom>
        </p:spPr>
      </p:pic>
      <p:sp>
        <p:nvSpPr>
          <p:cNvPr id="34" name="Rettangolo arrotondato 33">
            <a:extLst>
              <a:ext uri="{FF2B5EF4-FFF2-40B4-BE49-F238E27FC236}">
                <a16:creationId xmlns:a16="http://schemas.microsoft.com/office/drawing/2014/main" id="{D9E3EFC7-AD8F-D849-B665-1ECED0D3BFFD}"/>
              </a:ext>
            </a:extLst>
          </p:cNvPr>
          <p:cNvSpPr/>
          <p:nvPr/>
        </p:nvSpPr>
        <p:spPr>
          <a:xfrm>
            <a:off x="1238010" y="5860144"/>
            <a:ext cx="3780989" cy="440428"/>
          </a:xfrm>
          <a:prstGeom prst="roundRect">
            <a:avLst>
              <a:gd name="adj" fmla="val 23588"/>
            </a:avLst>
          </a:prstGeom>
          <a:solidFill>
            <a:srgbClr val="E68010"/>
          </a:solidFill>
          <a:ln>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mn-ea"/>
                <a:cs typeface="+mn-cs"/>
              </a:rPr>
              <a:t>LOD = 0.04 EU/ml; </a:t>
            </a:r>
            <a:r>
              <a:rPr kumimoji="0" lang="en-US" sz="1100" b="1" i="0" u="none" strike="noStrike" kern="1200" cap="none" spc="0" normalizeH="0" baseline="0" noProof="0" err="1">
                <a:ln>
                  <a:noFill/>
                </a:ln>
                <a:solidFill>
                  <a:prstClr val="white"/>
                </a:solidFill>
                <a:effectLst/>
                <a:uLnTx/>
                <a:uFillTx/>
                <a:latin typeface="Calibri" panose="020F0502020204030204"/>
                <a:ea typeface="+mn-ea"/>
                <a:cs typeface="+mn-cs"/>
              </a:rPr>
              <a:t>MVD</a:t>
            </a:r>
            <a:r>
              <a:rPr kumimoji="0" lang="en-US" sz="1100" b="1" i="0" u="none" strike="noStrike" kern="1200" cap="none" spc="0" normalizeH="0" baseline="0" noProof="0">
                <a:ln>
                  <a:noFill/>
                </a:ln>
                <a:solidFill>
                  <a:prstClr val="white"/>
                </a:solidFill>
                <a:effectLst/>
                <a:uLnTx/>
                <a:uFillTx/>
                <a:latin typeface="Calibri" panose="020F0502020204030204"/>
                <a:ea typeface="+mn-ea"/>
                <a:cs typeface="+mn-cs"/>
              </a:rPr>
              <a:t> = 1:1000; Sensitivity = 0.1 EU/ml</a:t>
            </a:r>
          </a:p>
        </p:txBody>
      </p:sp>
      <p:sp>
        <p:nvSpPr>
          <p:cNvPr id="2" name="CasellaDiTesto 1">
            <a:extLst>
              <a:ext uri="{FF2B5EF4-FFF2-40B4-BE49-F238E27FC236}">
                <a16:creationId xmlns:a16="http://schemas.microsoft.com/office/drawing/2014/main" id="{589ACCAC-2B2D-994E-9BAB-A338CEA6FA7E}"/>
              </a:ext>
            </a:extLst>
          </p:cNvPr>
          <p:cNvSpPr txBox="1"/>
          <p:nvPr/>
        </p:nvSpPr>
        <p:spPr>
          <a:xfrm>
            <a:off x="6188294" y="6393580"/>
            <a:ext cx="392068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it-IT" sz="1200" b="0" i="0" u="sng" strike="noStrike" kern="1200" cap="none" spc="0" normalizeH="0" baseline="0" noProof="0">
                <a:ln>
                  <a:noFill/>
                </a:ln>
                <a:solidFill>
                  <a:prstClr val="black"/>
                </a:solidFill>
                <a:effectLst/>
                <a:uLnTx/>
                <a:uFillTx/>
                <a:latin typeface="Calibri" panose="020F0502020204030204"/>
                <a:ea typeface="+mn-ea"/>
                <a:cs typeface="+mn-cs"/>
                <a:hlinkClick r:id="rId7"/>
              </a:rPr>
              <a:t>https://www.altex.org/index.php/altex/article/view/1734</a:t>
            </a: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14819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5535EC7-ABA2-2C4D-AD26-2F957CC047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5FD9A67-91BF-D189-17A9-69D7794B5CAD}"/>
              </a:ext>
            </a:extLst>
          </p:cNvPr>
          <p:cNvSpPr>
            <a:spLocks noGrp="1"/>
          </p:cNvSpPr>
          <p:nvPr>
            <p:ph type="title"/>
          </p:nvPr>
        </p:nvSpPr>
        <p:spPr>
          <a:xfrm>
            <a:off x="350520" y="368659"/>
            <a:ext cx="7086600" cy="1672086"/>
          </a:xfrm>
        </p:spPr>
        <p:txBody>
          <a:bodyPr/>
          <a:lstStyle/>
          <a:p>
            <a:r>
              <a:rPr lang="en-GB">
                <a:solidFill>
                  <a:srgbClr val="E68010"/>
                </a:solidFill>
              </a:rPr>
              <a:t>MAT validation on 3 TBEV vaccine lots</a:t>
            </a:r>
          </a:p>
        </p:txBody>
      </p:sp>
      <p:pic>
        <p:nvPicPr>
          <p:cNvPr id="52" name="Immagine 51">
            <a:extLst>
              <a:ext uri="{FF2B5EF4-FFF2-40B4-BE49-F238E27FC236}">
                <a16:creationId xmlns:a16="http://schemas.microsoft.com/office/drawing/2014/main" id="{4B6AF776-8476-6343-9BFA-3559DD637E55}"/>
              </a:ext>
            </a:extLst>
          </p:cNvPr>
          <p:cNvPicPr>
            <a:picLocks noChangeAspect="1"/>
          </p:cNvPicPr>
          <p:nvPr/>
        </p:nvPicPr>
        <p:blipFill>
          <a:blip r:embed="rId2"/>
          <a:stretch>
            <a:fillRect/>
          </a:stretch>
        </p:blipFill>
        <p:spPr>
          <a:xfrm>
            <a:off x="5059680" y="1385719"/>
            <a:ext cx="5080000" cy="4829578"/>
          </a:xfrm>
          <a:prstGeom prst="rect">
            <a:avLst/>
          </a:prstGeom>
        </p:spPr>
      </p:pic>
      <p:sp>
        <p:nvSpPr>
          <p:cNvPr id="9" name="TextBox 8">
            <a:extLst>
              <a:ext uri="{FF2B5EF4-FFF2-40B4-BE49-F238E27FC236}">
                <a16:creationId xmlns:a16="http://schemas.microsoft.com/office/drawing/2014/main" id="{2D070B6E-200B-A106-5C42-ED56C985B297}"/>
              </a:ext>
            </a:extLst>
          </p:cNvPr>
          <p:cNvSpPr txBox="1"/>
          <p:nvPr/>
        </p:nvSpPr>
        <p:spPr>
          <a:xfrm>
            <a:off x="5582920" y="6258508"/>
            <a:ext cx="2712720"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OD: Optical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RSE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Reference Standard Endotoxin</a:t>
            </a:r>
          </a:p>
        </p:txBody>
      </p:sp>
      <p:sp>
        <p:nvSpPr>
          <p:cNvPr id="10" name="Segnaposto contenuto 1">
            <a:extLst>
              <a:ext uri="{FF2B5EF4-FFF2-40B4-BE49-F238E27FC236}">
                <a16:creationId xmlns:a16="http://schemas.microsoft.com/office/drawing/2014/main" id="{78C7F11D-B3B9-376B-603D-6D209D1D98EF}"/>
              </a:ext>
            </a:extLst>
          </p:cNvPr>
          <p:cNvSpPr txBox="1">
            <a:spLocks/>
          </p:cNvSpPr>
          <p:nvPr/>
        </p:nvSpPr>
        <p:spPr>
          <a:xfrm>
            <a:off x="1530297" y="3936040"/>
            <a:ext cx="3650943" cy="1672086"/>
          </a:xfrm>
          <a:prstGeom prst="roundRect">
            <a:avLst>
              <a:gd name="adj" fmla="val 10303"/>
            </a:avLst>
          </a:prstGeom>
          <a:ln w="12700">
            <a:solidFill>
              <a:srgbClr val="E68010"/>
            </a:solidFill>
          </a:ln>
        </p:spPr>
        <p:txBody>
          <a:bodyPr vert="horz" lIns="108000" tIns="180000" rIns="108000" bIns="10800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Further, a precision study evaluated the impact of donors, analysts and analytical session on intermediate precision and repeatability of the assay (Etna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et al.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Altex</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2020).  </a:t>
            </a:r>
          </a:p>
        </p:txBody>
      </p:sp>
      <p:sp>
        <p:nvSpPr>
          <p:cNvPr id="11" name="Segnaposto contenuto 1">
            <a:extLst>
              <a:ext uri="{FF2B5EF4-FFF2-40B4-BE49-F238E27FC236}">
                <a16:creationId xmlns:a16="http://schemas.microsoft.com/office/drawing/2014/main" id="{91008F04-3667-07F6-5F81-935C62916672}"/>
              </a:ext>
            </a:extLst>
          </p:cNvPr>
          <p:cNvSpPr txBox="1">
            <a:spLocks/>
          </p:cNvSpPr>
          <p:nvPr/>
        </p:nvSpPr>
        <p:spPr>
          <a:xfrm>
            <a:off x="1530297" y="2678486"/>
            <a:ext cx="3650943" cy="1080000"/>
          </a:xfrm>
          <a:prstGeom prst="roundRect">
            <a:avLst>
              <a:gd name="adj" fmla="val 13140"/>
            </a:avLst>
          </a:prstGeom>
          <a:ln w="12700">
            <a:solidFill>
              <a:srgbClr val="E68010"/>
            </a:solidFill>
          </a:ln>
        </p:spPr>
        <p:txBody>
          <a:bodyPr vert="horz" lIns="108000" tIns="180000" rIns="108000" bIns="10800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Validation was done by testing 3 lots on 4 different donors (One Analyst). </a:t>
            </a:r>
          </a:p>
        </p:txBody>
      </p:sp>
      <p:sp>
        <p:nvSpPr>
          <p:cNvPr id="18" name="TextBox 17">
            <a:extLst>
              <a:ext uri="{FF2B5EF4-FFF2-40B4-BE49-F238E27FC236}">
                <a16:creationId xmlns:a16="http://schemas.microsoft.com/office/drawing/2014/main" id="{BA8DFB07-9AEA-6E81-3CCF-638D87899BBF}"/>
              </a:ext>
            </a:extLst>
          </p:cNvPr>
          <p:cNvSpPr txBox="1"/>
          <p:nvPr/>
        </p:nvSpPr>
        <p:spPr>
          <a:xfrm>
            <a:off x="7950200" y="6269927"/>
            <a:ext cx="2712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eEU</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/ml: Equivalent of Endotoxin Unit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CLC</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Contaminant Limit Concentration</a:t>
            </a:r>
          </a:p>
        </p:txBody>
      </p:sp>
    </p:spTree>
    <p:extLst>
      <p:ext uri="{BB962C8B-B14F-4D97-AF65-F5344CB8AC3E}">
        <p14:creationId xmlns:p14="http://schemas.microsoft.com/office/powerpoint/2010/main" val="4245932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D41ED368-46B5-D65F-DBF5-9ECE7EEA3736}"/>
              </a:ext>
            </a:extLst>
          </p:cNvPr>
          <p:cNvSpPr/>
          <p:nvPr/>
        </p:nvSpPr>
        <p:spPr>
          <a:xfrm>
            <a:off x="337169" y="2085188"/>
            <a:ext cx="3600000" cy="1692000"/>
          </a:xfrm>
          <a:prstGeom prst="roundRect">
            <a:avLst>
              <a:gd name="adj" fmla="val 8374"/>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Repeatability</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 the method: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evaluated on the OD values obtained from 5 different sessions, each performed by 2 Analysts (total of 10) using PBMC from the same donor on 3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RSE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doses. [RSD ≤ 20 %]</a:t>
            </a:r>
          </a:p>
        </p:txBody>
      </p:sp>
      <p:sp>
        <p:nvSpPr>
          <p:cNvPr id="5" name="Segnaposto numero diapositiva 4">
            <a:extLst>
              <a:ext uri="{FF2B5EF4-FFF2-40B4-BE49-F238E27FC236}">
                <a16:creationId xmlns:a16="http://schemas.microsoft.com/office/drawing/2014/main" id="{45535EC7-ABA2-2C4D-AD26-2F957CC047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E74A1F-8D9B-2BEA-A7C2-4D36BD657127}"/>
              </a:ext>
            </a:extLst>
          </p:cNvPr>
          <p:cNvSpPr>
            <a:spLocks noGrp="1"/>
          </p:cNvSpPr>
          <p:nvPr>
            <p:ph type="title"/>
          </p:nvPr>
        </p:nvSpPr>
        <p:spPr/>
        <p:txBody>
          <a:bodyPr>
            <a:normAutofit/>
          </a:bodyPr>
          <a:lstStyle/>
          <a:p>
            <a:r>
              <a:rPr lang="en-GB" dirty="0">
                <a:solidFill>
                  <a:srgbClr val="E68010"/>
                </a:solidFill>
              </a:rPr>
              <a:t>Precision study according to ICH Q2(R1)</a:t>
            </a:r>
          </a:p>
        </p:txBody>
      </p:sp>
      <p:pic>
        <p:nvPicPr>
          <p:cNvPr id="8" name="Immagine 7" descr="Immagine che contiene testo, numero, Carattere, schermata&#10;&#10;Descrizione generata automaticamente">
            <a:extLst>
              <a:ext uri="{FF2B5EF4-FFF2-40B4-BE49-F238E27FC236}">
                <a16:creationId xmlns:a16="http://schemas.microsoft.com/office/drawing/2014/main" id="{47E4F7E5-1D3F-0875-101F-047AE113D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840" y="2093964"/>
            <a:ext cx="7445989" cy="1683224"/>
          </a:xfrm>
          <a:prstGeom prst="rect">
            <a:avLst/>
          </a:prstGeom>
        </p:spPr>
      </p:pic>
      <p:pic>
        <p:nvPicPr>
          <p:cNvPr id="10" name="Immagine 9" descr="Immagine che contiene testo, schermata, numero, Carattere&#10;&#10;Descrizione generata automaticamente">
            <a:extLst>
              <a:ext uri="{FF2B5EF4-FFF2-40B4-BE49-F238E27FC236}">
                <a16:creationId xmlns:a16="http://schemas.microsoft.com/office/drawing/2014/main" id="{33BFC6EE-0A8D-5996-A1FB-183D1803E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840" y="4078802"/>
            <a:ext cx="7445989" cy="1884325"/>
          </a:xfrm>
          <a:prstGeom prst="rect">
            <a:avLst/>
          </a:prstGeom>
        </p:spPr>
      </p:pic>
      <p:sp>
        <p:nvSpPr>
          <p:cNvPr id="11" name="CasellaDiTesto 10">
            <a:extLst>
              <a:ext uri="{FF2B5EF4-FFF2-40B4-BE49-F238E27FC236}">
                <a16:creationId xmlns:a16="http://schemas.microsoft.com/office/drawing/2014/main" id="{EB2C4B53-F79A-B2DC-B8CC-9BC0CDE578D9}"/>
              </a:ext>
            </a:extLst>
          </p:cNvPr>
          <p:cNvSpPr txBox="1"/>
          <p:nvPr/>
        </p:nvSpPr>
        <p:spPr>
          <a:xfrm>
            <a:off x="6834418" y="5862554"/>
            <a:ext cx="46911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Etna MP et al., </a:t>
            </a:r>
            <a:r>
              <a:rPr kumimoji="0" lang="it-IT" sz="1200" b="1" i="0" u="none" strike="noStrike" kern="1200" cap="none" spc="0" normalizeH="0" baseline="0" noProof="0" err="1">
                <a:ln>
                  <a:noFill/>
                </a:ln>
                <a:solidFill>
                  <a:prstClr val="black"/>
                </a:solidFill>
                <a:effectLst/>
                <a:uLnTx/>
                <a:uFillTx/>
                <a:latin typeface="Helvetica" pitchFamily="2" charset="0"/>
                <a:ea typeface="+mn-ea"/>
                <a:cs typeface="+mn-cs"/>
              </a:rPr>
              <a:t>ALTEX</a:t>
            </a:r>
            <a:r>
              <a:rPr kumimoji="0" lang="it-IT" sz="1200" b="1" i="0" u="none" strike="noStrike" kern="1200" cap="none" spc="0" normalizeH="0" baseline="0" noProof="0" dirty="0">
                <a:ln>
                  <a:noFill/>
                </a:ln>
                <a:solidFill>
                  <a:prstClr val="black"/>
                </a:solidFill>
                <a:effectLst/>
                <a:uLnTx/>
                <a:uFillTx/>
                <a:latin typeface="Helvetica" pitchFamily="2" charset="0"/>
                <a:ea typeface="+mn-ea"/>
                <a:cs typeface="+mn-cs"/>
              </a:rPr>
              <a:t> 37(4), 532-544</a:t>
            </a:r>
            <a:r>
              <a:rPr kumimoji="0" lang="it-IT" sz="1200" b="0"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it-IT" sz="1200" b="0" i="0" u="none" strike="noStrike" kern="1200" cap="none" spc="0" normalizeH="0" baseline="0" noProof="0" err="1">
                <a:ln>
                  <a:noFill/>
                </a:ln>
                <a:solidFill>
                  <a:prstClr val="black"/>
                </a:solidFill>
                <a:effectLst/>
                <a:uLnTx/>
                <a:uFillTx/>
                <a:latin typeface="Helvetica" pitchFamily="2" charset="0"/>
                <a:ea typeface="+mn-ea"/>
                <a:cs typeface="+mn-cs"/>
              </a:rPr>
              <a:t>doi:10.14573</a:t>
            </a:r>
            <a:r>
              <a:rPr kumimoji="0" lang="it-IT" sz="1200" b="0" i="0" u="none" strike="noStrike" kern="1200" cap="none" spc="0" normalizeH="0" baseline="0" noProof="0" dirty="0">
                <a:ln>
                  <a:noFill/>
                </a:ln>
                <a:solidFill>
                  <a:prstClr val="black"/>
                </a:solidFill>
                <a:effectLst/>
                <a:uLnTx/>
                <a:uFillTx/>
                <a:latin typeface="Helvetica" pitchFamily="2" charset="0"/>
                <a:ea typeface="+mn-ea"/>
                <a:cs typeface="+mn-cs"/>
              </a:rPr>
              <a:t>/</a:t>
            </a:r>
            <a:r>
              <a:rPr kumimoji="0" lang="it-IT" sz="1200" b="0" i="0" u="none" strike="noStrike" kern="1200" cap="none" spc="0" normalizeH="0" baseline="0" noProof="0" err="1">
                <a:ln>
                  <a:noFill/>
                </a:ln>
                <a:solidFill>
                  <a:prstClr val="black"/>
                </a:solidFill>
                <a:effectLst/>
                <a:uLnTx/>
                <a:uFillTx/>
                <a:latin typeface="Helvetica" pitchFamily="2" charset="0"/>
                <a:ea typeface="+mn-ea"/>
                <a:cs typeface="+mn-cs"/>
              </a:rPr>
              <a:t>altex.2002252</a:t>
            </a:r>
            <a:r>
              <a:rPr kumimoji="0" lang="it-IT" sz="1200" b="0" i="0" u="none" strike="noStrike" kern="1200" cap="none" spc="0" normalizeH="0" baseline="0" noProof="0" dirty="0">
                <a:ln>
                  <a:noFill/>
                </a:ln>
                <a:solidFill>
                  <a:prstClr val="black"/>
                </a:solidFill>
                <a:effectLst/>
                <a:uLnTx/>
                <a:uFillTx/>
                <a:latin typeface="Helvetica" pitchFamily="2" charset="0"/>
                <a:ea typeface="+mn-ea"/>
                <a:cs typeface="+mn-cs"/>
              </a:rPr>
              <a:t> </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ttangolo 14">
            <a:extLst>
              <a:ext uri="{FF2B5EF4-FFF2-40B4-BE49-F238E27FC236}">
                <a16:creationId xmlns:a16="http://schemas.microsoft.com/office/drawing/2014/main" id="{1D9B4F8B-95F7-A142-4FB4-4AE7A822B658}"/>
              </a:ext>
            </a:extLst>
          </p:cNvPr>
          <p:cNvSpPr/>
          <p:nvPr/>
        </p:nvSpPr>
        <p:spPr>
          <a:xfrm>
            <a:off x="358433" y="4078802"/>
            <a:ext cx="3600000" cy="1884325"/>
          </a:xfrm>
          <a:prstGeom prst="roundRect">
            <a:avLst>
              <a:gd name="adj" fmla="val 9461"/>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Intermediate precision of the method: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calculated on the OD values obtained from a total of 20 different sessions performed by 2 Analysts using PBMC from 8 different donors on 3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RSE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doses. [RSD ≤ 35 %]</a:t>
            </a:r>
          </a:p>
        </p:txBody>
      </p:sp>
      <p:grpSp>
        <p:nvGrpSpPr>
          <p:cNvPr id="17" name="Gruppo 16">
            <a:extLst>
              <a:ext uri="{FF2B5EF4-FFF2-40B4-BE49-F238E27FC236}">
                <a16:creationId xmlns:a16="http://schemas.microsoft.com/office/drawing/2014/main" id="{56FA53A8-787B-2C1F-4C7B-D74C73C6BDE5}"/>
              </a:ext>
            </a:extLst>
          </p:cNvPr>
          <p:cNvGrpSpPr/>
          <p:nvPr/>
        </p:nvGrpSpPr>
        <p:grpSpPr>
          <a:xfrm>
            <a:off x="4919579" y="6065523"/>
            <a:ext cx="2373150" cy="693085"/>
            <a:chOff x="8515952" y="5123190"/>
            <a:chExt cx="2406772" cy="811047"/>
          </a:xfrm>
        </p:grpSpPr>
        <p:sp>
          <p:nvSpPr>
            <p:cNvPr id="18" name="Rettangolo 17">
              <a:extLst>
                <a:ext uri="{FF2B5EF4-FFF2-40B4-BE49-F238E27FC236}">
                  <a16:creationId xmlns:a16="http://schemas.microsoft.com/office/drawing/2014/main" id="{8BE97835-66CB-973C-ACC7-556F824A2770}"/>
                </a:ext>
              </a:extLst>
            </p:cNvPr>
            <p:cNvSpPr/>
            <p:nvPr/>
          </p:nvSpPr>
          <p:spPr>
            <a:xfrm>
              <a:off x="8515953" y="5123190"/>
              <a:ext cx="2373150" cy="758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asellaDiTesto 18">
              <a:extLst>
                <a:ext uri="{FF2B5EF4-FFF2-40B4-BE49-F238E27FC236}">
                  <a16:creationId xmlns:a16="http://schemas.microsoft.com/office/drawing/2014/main" id="{B5219892-75DD-8554-2477-55085EC34B23}"/>
                </a:ext>
              </a:extLst>
            </p:cNvPr>
            <p:cNvSpPr txBox="1"/>
            <p:nvPr/>
          </p:nvSpPr>
          <p:spPr>
            <a:xfrm>
              <a:off x="8515952" y="5177901"/>
              <a:ext cx="2406772" cy="75633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OD: Optical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RSE: Reference Standard Endotoxin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RSD: Relative standard deviation</a:t>
              </a:r>
            </a:p>
          </p:txBody>
        </p:sp>
      </p:grpSp>
    </p:spTree>
    <p:extLst>
      <p:ext uri="{BB962C8B-B14F-4D97-AF65-F5344CB8AC3E}">
        <p14:creationId xmlns:p14="http://schemas.microsoft.com/office/powerpoint/2010/main" val="3321105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C352469-E61B-05D7-099B-0FC12691D430}"/>
              </a:ext>
            </a:extLst>
          </p:cNvPr>
          <p:cNvSpPr>
            <a:spLocks noGrp="1"/>
          </p:cNvSpPr>
          <p:nvPr>
            <p:ph sz="half" idx="1"/>
          </p:nvPr>
        </p:nvSpPr>
        <p:spPr>
          <a:xfrm>
            <a:off x="838201" y="1797819"/>
            <a:ext cx="10317480" cy="4351338"/>
          </a:xfrm>
        </p:spPr>
        <p:txBody>
          <a:bodyPr>
            <a:normAutofit/>
          </a:bodyPr>
          <a:lstStyle/>
          <a:p>
            <a:pPr marL="285750" marR="0" lvl="0" indent="-285750" algn="just" defTabSz="914400" rtl="0" eaLnBrk="1" fontAlgn="auto" latinLnBrk="0" hangingPunct="1">
              <a:lnSpc>
                <a:spcPct val="100000"/>
              </a:lnSpc>
              <a:spcBef>
                <a:spcPts val="0"/>
              </a:spcBef>
              <a:spcAft>
                <a:spcPts val="0"/>
              </a:spcAft>
              <a:buClr>
                <a:srgbClr val="E68010"/>
              </a:buClr>
              <a:buSzTx/>
              <a:buFont typeface="Arial"/>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MAT validated according to ICH-Q2B on 3 ENCEPUR batches by academic partners (led by ISS, Italy);</a:t>
            </a:r>
          </a:p>
          <a:p>
            <a:pPr marL="285750" marR="0" lvl="0" indent="-285750" algn="just" defTabSz="914400" rtl="0" eaLnBrk="1" fontAlgn="auto" latinLnBrk="0" hangingPunct="1">
              <a:lnSpc>
                <a:spcPct val="100000"/>
              </a:lnSpc>
              <a:spcBef>
                <a:spcPts val="0"/>
              </a:spcBef>
              <a:spcAft>
                <a:spcPts val="0"/>
              </a:spcAft>
              <a:buClr>
                <a:srgbClr val="E68010"/>
              </a:buClr>
              <a:buSzTx/>
              <a:buFont typeface="Arial"/>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Method transferred to industry partner (GSK</a:t>
            </a:r>
            <a:r>
              <a:rPr lang="en-US" sz="1800" dirty="0">
                <a:solidFill>
                  <a:prstClr val="black"/>
                </a:solidFill>
              </a:rPr>
              <a:t>) </a:t>
            </a:r>
            <a:r>
              <a:rPr lang="en-US" sz="1800" dirty="0">
                <a:solidFill>
                  <a:srgbClr val="E68010"/>
                </a:solidFill>
              </a:rPr>
              <a:t>for internal validation</a:t>
            </a:r>
            <a:r>
              <a:rPr kumimoji="0" lang="en-US" sz="1800" b="0" i="0" u="none" strike="noStrike" kern="1200" cap="none" spc="0" normalizeH="0" baseline="0" noProof="0" dirty="0">
                <a:ln>
                  <a:noFill/>
                </a:ln>
                <a:solidFill>
                  <a:prstClr val="black"/>
                </a:solidFill>
                <a:effectLst/>
                <a:uLnTx/>
                <a:uFillTx/>
                <a:ea typeface="+mn-ea"/>
                <a:cs typeface="+mn-cs"/>
              </a:rPr>
              <a:t>;</a:t>
            </a:r>
          </a:p>
          <a:p>
            <a:pPr marL="285750" marR="0" lvl="0" indent="-285750" algn="just" defTabSz="914400" rtl="0" eaLnBrk="1" fontAlgn="auto" latinLnBrk="0" hangingPunct="1">
              <a:lnSpc>
                <a:spcPct val="100000"/>
              </a:lnSpc>
              <a:spcBef>
                <a:spcPts val="0"/>
              </a:spcBef>
              <a:spcAft>
                <a:spcPts val="0"/>
              </a:spcAft>
              <a:buClr>
                <a:srgbClr val="E68010"/>
              </a:buClr>
              <a:buSzTx/>
              <a:buFont typeface="Arial"/>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GSK applied for approval to the German Regulator (Paul-Ehrlich Institute, PEI) at the end of 2019 (approval in May 2020). PEI was selected due to the original registration of the product.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highlight>
                <a:srgbClr val="FFFF00"/>
              </a:high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endParaRPr>
          </a:p>
          <a:p>
            <a:pPr algn="just">
              <a:lnSpc>
                <a:spcPct val="100000"/>
              </a:lnSpc>
              <a:buClr>
                <a:srgbClr val="E68010"/>
              </a:buClr>
              <a:defRPr/>
            </a:pPr>
            <a:r>
              <a:rPr lang="en-US" sz="1800" dirty="0">
                <a:solidFill>
                  <a:prstClr val="black"/>
                </a:solidFill>
              </a:rPr>
              <a:t>March 2021: Request submitted (by the </a:t>
            </a:r>
            <a:r>
              <a:rPr kumimoji="0" lang="en-US" sz="1800" i="0" u="none" strike="noStrike" kern="1200" cap="none" spc="0" normalizeH="0" baseline="0" noProof="0" dirty="0">
                <a:ln>
                  <a:noFill/>
                </a:ln>
                <a:solidFill>
                  <a:prstClr val="black"/>
                </a:solidFill>
                <a:effectLst/>
                <a:uLnTx/>
                <a:uFillTx/>
                <a:ea typeface="+mn-ea"/>
                <a:cs typeface="+mn-cs"/>
              </a:rPr>
              <a:t>Italian delegation) to </a:t>
            </a:r>
            <a:r>
              <a:rPr kumimoji="0" lang="en-US" sz="1800" i="0" u="none" strike="noStrike" kern="1200" cap="none" spc="0" normalizeH="0" baseline="0" noProof="0" dirty="0">
                <a:ln>
                  <a:noFill/>
                </a:ln>
                <a:solidFill>
                  <a:srgbClr val="E68010"/>
                </a:solidFill>
                <a:effectLst/>
                <a:uLnTx/>
                <a:uFillTx/>
                <a:ea typeface="+mn-ea"/>
                <a:cs typeface="+mn-cs"/>
              </a:rPr>
              <a:t>replace the rabbit pyrogen test </a:t>
            </a:r>
            <a:r>
              <a:rPr lang="en-US" sz="1800" dirty="0">
                <a:solidFill>
                  <a:srgbClr val="E68010"/>
                </a:solidFill>
              </a:rPr>
              <a:t>by MAT</a:t>
            </a:r>
            <a:r>
              <a:rPr lang="en-US" sz="1800" dirty="0">
                <a:solidFill>
                  <a:prstClr val="black"/>
                </a:solidFill>
              </a:rPr>
              <a:t> </a:t>
            </a:r>
            <a:r>
              <a:rPr kumimoji="0" lang="en-US" sz="1800" i="0" u="none" strike="noStrike" kern="1200" cap="none" spc="0" normalizeH="0" baseline="0" noProof="0" dirty="0">
                <a:ln>
                  <a:noFill/>
                </a:ln>
                <a:solidFill>
                  <a:prstClr val="black"/>
                </a:solidFill>
                <a:effectLst/>
                <a:uLnTx/>
                <a:uFillTx/>
                <a:ea typeface="+mn-ea"/>
                <a:cs typeface="+mn-cs"/>
              </a:rPr>
              <a:t>in European Pharmacopoeia monograph 1375 (“tick-borne encephalitis vaccine</a:t>
            </a:r>
            <a:r>
              <a:rPr lang="en-US" sz="1800" dirty="0">
                <a:solidFill>
                  <a:prstClr val="black"/>
                </a:solidFill>
              </a:rPr>
              <a:t>”</a:t>
            </a:r>
            <a:r>
              <a:rPr kumimoji="0" lang="en-US" sz="1800" i="0" u="none" strike="noStrike" kern="1200" cap="none" spc="0" normalizeH="0" baseline="0" noProof="0" dirty="0">
                <a:ln>
                  <a:noFill/>
                </a:ln>
                <a:solidFill>
                  <a:prstClr val="black"/>
                </a:solidFill>
                <a:effectLst/>
                <a:uLnTx/>
                <a:uFillTx/>
                <a:ea typeface="+mn-ea"/>
                <a:cs typeface="+mn-cs"/>
              </a:rPr>
              <a:t>). </a:t>
            </a:r>
          </a:p>
          <a:p>
            <a:pPr algn="just">
              <a:lnSpc>
                <a:spcPct val="100000"/>
              </a:lnSpc>
              <a:buClr>
                <a:srgbClr val="E68010"/>
              </a:buClr>
              <a:defRPr/>
            </a:pPr>
            <a:r>
              <a:rPr kumimoji="0" lang="en-US" sz="1800" b="0" i="0" u="none" strike="noStrike" kern="1200" cap="none" spc="0" normalizeH="0" baseline="0" noProof="0" dirty="0">
                <a:ln>
                  <a:noFill/>
                </a:ln>
                <a:solidFill>
                  <a:prstClr val="black"/>
                </a:solidFill>
                <a:effectLst/>
                <a:uLnTx/>
                <a:uFillTx/>
                <a:ea typeface="+mn-ea"/>
                <a:cs typeface="+mn-cs"/>
              </a:rPr>
              <a:t>June 2021: European Pharmacopoeia Commission decided to </a:t>
            </a:r>
            <a:r>
              <a:rPr lang="en-US" sz="1800" dirty="0">
                <a:solidFill>
                  <a:srgbClr val="E68010"/>
                </a:solidFill>
              </a:rPr>
              <a:t>remove the rabbit pyrogen test </a:t>
            </a:r>
            <a:r>
              <a:rPr kumimoji="0" lang="en-US" sz="1800" b="0" i="0" u="none" strike="noStrike" kern="1200" cap="none" spc="0" normalizeH="0" baseline="0" noProof="0" dirty="0">
                <a:ln>
                  <a:noFill/>
                </a:ln>
                <a:solidFill>
                  <a:prstClr val="black"/>
                </a:solidFill>
                <a:effectLst/>
                <a:uLnTx/>
                <a:uFillTx/>
                <a:ea typeface="+mn-ea"/>
                <a:cs typeface="+mn-cs"/>
              </a:rPr>
              <a:t>from its texts by 2026 (</a:t>
            </a:r>
            <a:r>
              <a:rPr lang="en-US" sz="1800" dirty="0">
                <a:solidFill>
                  <a:prstClr val="black"/>
                </a:solidFill>
              </a:rPr>
              <a:t>affecting </a:t>
            </a:r>
            <a:r>
              <a:rPr kumimoji="0" lang="en-US" sz="1800" b="0" i="0" u="none" strike="noStrike" kern="1200" cap="none" spc="0" normalizeH="0" baseline="0" noProof="0" dirty="0">
                <a:ln>
                  <a:noFill/>
                </a:ln>
                <a:solidFill>
                  <a:prstClr val="black"/>
                </a:solidFill>
                <a:effectLst/>
                <a:uLnTx/>
                <a:uFillTx/>
                <a:ea typeface="+mn-ea"/>
                <a:cs typeface="+mn-cs"/>
              </a:rPr>
              <a:t>60 Ph. Eur. texts)</a:t>
            </a:r>
          </a:p>
          <a:p>
            <a:pPr algn="just">
              <a:lnSpc>
                <a:spcPct val="100000"/>
              </a:lnSpc>
              <a:buClr>
                <a:srgbClr val="E68010"/>
              </a:buClr>
              <a:defRPr/>
            </a:pPr>
            <a:r>
              <a:rPr lang="en-US" sz="1800" b="1" dirty="0">
                <a:solidFill>
                  <a:srgbClr val="E68010"/>
                </a:solidFill>
              </a:rPr>
              <a:t>Between 2015 and 2020, Rabbit Pyrogen Testing decreased by 49% in Europe</a:t>
            </a:r>
          </a:p>
        </p:txBody>
      </p:sp>
      <p:sp>
        <p:nvSpPr>
          <p:cNvPr id="4" name="Segnaposto piè di pagina 3">
            <a:extLst>
              <a:ext uri="{FF2B5EF4-FFF2-40B4-BE49-F238E27FC236}">
                <a16:creationId xmlns:a16="http://schemas.microsoft.com/office/drawing/2014/main" id="{58CA9899-98BE-0743-9634-64DC738BED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VAC2VAC - FINAL MEETING</a:t>
            </a:r>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Segnaposto numero diapositiva 4">
            <a:extLst>
              <a:ext uri="{FF2B5EF4-FFF2-40B4-BE49-F238E27FC236}">
                <a16:creationId xmlns:a16="http://schemas.microsoft.com/office/drawing/2014/main" id="{67AFF755-1A1F-914D-8F0E-2BAF5E0A60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olo 5">
            <a:extLst>
              <a:ext uri="{FF2B5EF4-FFF2-40B4-BE49-F238E27FC236}">
                <a16:creationId xmlns:a16="http://schemas.microsoft.com/office/drawing/2014/main" id="{3AEB99F7-D03D-F842-943A-3747A0A7620C}"/>
              </a:ext>
            </a:extLst>
          </p:cNvPr>
          <p:cNvSpPr>
            <a:spLocks noGrp="1"/>
          </p:cNvSpPr>
          <p:nvPr>
            <p:ph type="title"/>
          </p:nvPr>
        </p:nvSpPr>
        <p:spPr/>
        <p:txBody>
          <a:bodyPr>
            <a:normAutofit/>
          </a:bodyPr>
          <a:lstStyle/>
          <a:p>
            <a:r>
              <a:rPr lang="en-US" sz="2800" b="1">
                <a:solidFill>
                  <a:srgbClr val="E68010"/>
                </a:solidFill>
              </a:rPr>
              <a:t> </a:t>
            </a:r>
            <a:r>
              <a:rPr lang="en-US">
                <a:solidFill>
                  <a:srgbClr val="E68010"/>
                </a:solidFill>
              </a:rPr>
              <a:t>What happened next?</a:t>
            </a:r>
            <a:endParaRPr lang="it-IT">
              <a:solidFill>
                <a:srgbClr val="E68010"/>
              </a:solidFill>
            </a:endParaRPr>
          </a:p>
        </p:txBody>
      </p:sp>
      <p:sp>
        <p:nvSpPr>
          <p:cNvPr id="3" name="Segnaposto data 2">
            <a:extLst>
              <a:ext uri="{FF2B5EF4-FFF2-40B4-BE49-F238E27FC236}">
                <a16:creationId xmlns:a16="http://schemas.microsoft.com/office/drawing/2014/main" id="{33920724-551A-6E49-A677-D2A2137F50DB}"/>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9B71BD-354D-4225-A6A9-62EAB2F0E4AA}" type="datetime8">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 09:03</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78A46E-C4F7-81A9-0F8D-5D56FC5ED842}"/>
              </a:ext>
            </a:extLst>
          </p:cNvPr>
          <p:cNvSpPr txBox="1"/>
          <p:nvPr/>
        </p:nvSpPr>
        <p:spPr>
          <a:xfrm>
            <a:off x="2032000" y="3132574"/>
            <a:ext cx="8336500" cy="40862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544D"/>
                </a:solidFill>
                <a:effectLst/>
                <a:uLnTx/>
                <a:uFillTx/>
                <a:latin typeface="Calibri" panose="020F0502020204030204"/>
                <a:ea typeface="+mn-ea"/>
                <a:cs typeface="+mn-cs"/>
              </a:rPr>
              <a:t>RPT has been replaced with MAT in routine testing by GSK, later Bavarian Nordic  </a:t>
            </a:r>
          </a:p>
        </p:txBody>
      </p:sp>
      <p:sp>
        <p:nvSpPr>
          <p:cNvPr id="10" name="TextBox 9">
            <a:extLst>
              <a:ext uri="{FF2B5EF4-FFF2-40B4-BE49-F238E27FC236}">
                <a16:creationId xmlns:a16="http://schemas.microsoft.com/office/drawing/2014/main" id="{18910CD4-2C09-E42C-B6E7-7B1E57879FAD}"/>
              </a:ext>
            </a:extLst>
          </p:cNvPr>
          <p:cNvSpPr txBox="1"/>
          <p:nvPr/>
        </p:nvSpPr>
        <p:spPr>
          <a:xfrm>
            <a:off x="2031999" y="3644794"/>
            <a:ext cx="8336501" cy="40862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C544D"/>
                </a:solidFill>
                <a:effectLst/>
                <a:uLnTx/>
                <a:uFillTx/>
                <a:latin typeface="Calibri" panose="020F0502020204030204"/>
                <a:ea typeface="+mn-ea"/>
                <a:cs typeface="+mn-cs"/>
              </a:rPr>
              <a:t>Estimated by GSK to spare more than 100 rabbits annually at the time of application </a:t>
            </a:r>
          </a:p>
        </p:txBody>
      </p:sp>
    </p:spTree>
    <p:extLst>
      <p:ext uri="{BB962C8B-B14F-4D97-AF65-F5344CB8AC3E}">
        <p14:creationId xmlns:p14="http://schemas.microsoft.com/office/powerpoint/2010/main" val="79586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B702E-8CB1-5044-0986-71D5480704FD}"/>
              </a:ext>
            </a:extLst>
          </p:cNvPr>
          <p:cNvSpPr>
            <a:spLocks noGrp="1"/>
          </p:cNvSpPr>
          <p:nvPr>
            <p:ph type="sldNum" sz="quarter" idx="10"/>
          </p:nvPr>
        </p:nvSpPr>
        <p:spPr/>
        <p:txBody>
          <a:bodyPr/>
          <a:lstStyle/>
          <a:p>
            <a:fld id="{E2C9FC41-EC69-47BF-BFE7-B5769C18AE0E}" type="slidenum">
              <a:rPr lang="en-GB" smtClean="0"/>
              <a:pPr/>
              <a:t>2</a:t>
            </a:fld>
            <a:endParaRPr lang="en-GB" dirty="0"/>
          </a:p>
        </p:txBody>
      </p:sp>
      <p:pic>
        <p:nvPicPr>
          <p:cNvPr id="8" name="Picture 7" descr="A picture containing text, screenshot, online advertising, website&#10;&#10;Description automatically generated">
            <a:extLst>
              <a:ext uri="{FF2B5EF4-FFF2-40B4-BE49-F238E27FC236}">
                <a16:creationId xmlns:a16="http://schemas.microsoft.com/office/drawing/2014/main" id="{DCCBF58D-541F-1FCA-ECD3-2E90CF861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s heads&#10;&#10;Description automatically generated with low confidence">
            <a:extLst>
              <a:ext uri="{FF2B5EF4-FFF2-40B4-BE49-F238E27FC236}">
                <a16:creationId xmlns:a16="http://schemas.microsoft.com/office/drawing/2014/main" id="{6A069A46-FFBE-885B-9824-F6C0483D4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people with text&#10;&#10;Description automatically generated">
            <a:extLst>
              <a:ext uri="{FF2B5EF4-FFF2-40B4-BE49-F238E27FC236}">
                <a16:creationId xmlns:a16="http://schemas.microsoft.com/office/drawing/2014/main" id="{5F7DD65A-9333-34FD-2DD1-051AF7F5D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9473298"/>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9337ED-403B-EF30-1497-3239A4B5E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IHI Impact </a:t>
            </a: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Series</a:t>
            </a: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on Vaccines: VAC2VAC</a:t>
            </a:r>
            <a:endParaRPr kumimoji="0" lang="en-DE"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D706D3F-1B26-9E40-394B-50E19B50CC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09B9823-BA10-3D37-078A-701B542FD82F}"/>
              </a:ext>
            </a:extLst>
          </p:cNvPr>
          <p:cNvSpPr>
            <a:spLocks noGrp="1"/>
          </p:cNvSpPr>
          <p:nvPr>
            <p:ph type="title"/>
          </p:nvPr>
        </p:nvSpPr>
        <p:spPr/>
        <p:txBody>
          <a:bodyPr/>
          <a:lstStyle/>
          <a:p>
            <a:r>
              <a:rPr lang="en-GB" dirty="0">
                <a:solidFill>
                  <a:srgbClr val="E68010"/>
                </a:solidFill>
              </a:rPr>
              <a:t>Other successes of VAC2VAC</a:t>
            </a:r>
          </a:p>
        </p:txBody>
      </p:sp>
      <p:pic>
        <p:nvPicPr>
          <p:cNvPr id="6" name="Picture 5" descr="A row of samples for medical testing">
            <a:extLst>
              <a:ext uri="{FF2B5EF4-FFF2-40B4-BE49-F238E27FC236}">
                <a16:creationId xmlns:a16="http://schemas.microsoft.com/office/drawing/2014/main" id="{3FCFD6AB-DFF9-E1F9-9880-C29BEE93F62A}"/>
              </a:ext>
            </a:extLst>
          </p:cNvPr>
          <p:cNvPicPr>
            <a:picLocks noChangeAspect="1"/>
          </p:cNvPicPr>
          <p:nvPr/>
        </p:nvPicPr>
        <p:blipFill rotWithShape="1">
          <a:blip r:embed="rId2"/>
          <a:srcRect l="65940" t="5605" r="371"/>
          <a:stretch/>
        </p:blipFill>
        <p:spPr>
          <a:xfrm>
            <a:off x="0" y="1542336"/>
            <a:ext cx="2580639" cy="4996656"/>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Content Placeholder 1">
            <a:extLst>
              <a:ext uri="{FF2B5EF4-FFF2-40B4-BE49-F238E27FC236}">
                <a16:creationId xmlns:a16="http://schemas.microsoft.com/office/drawing/2014/main" id="{98E6A897-8D20-2778-75C9-C931344C2C3B}"/>
              </a:ext>
            </a:extLst>
          </p:cNvPr>
          <p:cNvSpPr>
            <a:spLocks noGrp="1"/>
          </p:cNvSpPr>
          <p:nvPr>
            <p:ph sz="half" idx="1"/>
          </p:nvPr>
        </p:nvSpPr>
        <p:spPr>
          <a:solidFill>
            <a:srgbClr val="FFFFFF">
              <a:alpha val="89020"/>
            </a:srgbClr>
          </a:solidFill>
        </p:spPr>
        <p:txBody>
          <a:bodyPr vert="horz" lIns="144000" tIns="216000" rIns="91440" bIns="108000" rtlCol="0" anchor="t">
            <a:normAutofit fontScale="92500" lnSpcReduction="20000"/>
          </a:bodyPr>
          <a:lstStyle/>
          <a:p>
            <a:pPr algn="just"/>
            <a:r>
              <a:rPr lang="en-GB" sz="2000" b="1" dirty="0">
                <a:solidFill>
                  <a:srgbClr val="E68010"/>
                </a:solidFill>
              </a:rPr>
              <a:t>LC-MS/MS assay for measuring Tetanus Neurotoxin (</a:t>
            </a:r>
            <a:r>
              <a:rPr lang="en-GB" sz="2000" b="1" dirty="0" err="1">
                <a:solidFill>
                  <a:srgbClr val="E68010"/>
                </a:solidFill>
              </a:rPr>
              <a:t>TeNT</a:t>
            </a:r>
            <a:r>
              <a:rPr lang="en-GB" sz="2000" b="1" dirty="0">
                <a:solidFill>
                  <a:srgbClr val="E68010"/>
                </a:solidFill>
              </a:rPr>
              <a:t>) in the production of tetanus vaccine</a:t>
            </a:r>
            <a:endParaRPr lang="en-GB" sz="2000" b="1" i="1" dirty="0">
              <a:solidFill>
                <a:srgbClr val="E68010"/>
              </a:solidFill>
              <a:ea typeface="Calibri"/>
              <a:cs typeface="Calibri"/>
            </a:endParaRPr>
          </a:p>
          <a:p>
            <a:pPr lvl="1" algn="just">
              <a:buFont typeface="Wingdings" panose="05000000000000000000" pitchFamily="2" charset="2"/>
              <a:buChar char="ü"/>
            </a:pPr>
            <a:r>
              <a:rPr lang="en-GB" sz="1800" dirty="0"/>
              <a:t>Development and validation of a targeted LC-MS/MS quantitation (</a:t>
            </a:r>
            <a:r>
              <a:rPr lang="en-GB" sz="1800" i="1" dirty="0" err="1"/>
              <a:t>i.e</a:t>
            </a:r>
            <a:r>
              <a:rPr lang="en-GB" sz="1800" i="1" dirty="0"/>
              <a:t>, </a:t>
            </a:r>
            <a:r>
              <a:rPr lang="en-GB" sz="1800" dirty="0"/>
              <a:t>non-antibody based) method to monitor cell culture expression of tetanus neurotoxin during production of tetanus vaccine (tetanus toxoid) (</a:t>
            </a:r>
            <a:r>
              <a:rPr lang="en-GB" sz="1800" dirty="0" err="1"/>
              <a:t>Francotte</a:t>
            </a:r>
            <a:r>
              <a:rPr lang="en-GB" sz="1800" dirty="0"/>
              <a:t> </a:t>
            </a:r>
            <a:r>
              <a:rPr lang="en-GB" sz="1800" i="1" dirty="0"/>
              <a:t>et al., </a:t>
            </a:r>
            <a:r>
              <a:rPr lang="en-GB" sz="1800" dirty="0"/>
              <a:t>2022) </a:t>
            </a:r>
          </a:p>
          <a:p>
            <a:pPr algn="just"/>
            <a:r>
              <a:rPr lang="en-GB" sz="1800" b="1" dirty="0">
                <a:solidFill>
                  <a:srgbClr val="E68010"/>
                </a:solidFill>
              </a:rPr>
              <a:t>ELISA assays </a:t>
            </a:r>
          </a:p>
          <a:p>
            <a:pPr marL="687388" indent="-287338" algn="just">
              <a:buFont typeface="Wingdings" panose="05000000000000000000" pitchFamily="2" charset="2"/>
              <a:buChar char="ü"/>
            </a:pPr>
            <a:r>
              <a:rPr lang="en-GB" sz="1800" dirty="0"/>
              <a:t>Seven ELISA assays have been qualified and transferred to industry for product-specific optimisation and validation (including Diphtheria, Tetanus and TBEV)</a:t>
            </a:r>
            <a:endParaRPr lang="en-GB" sz="1800" b="1" dirty="0">
              <a:solidFill>
                <a:schemeClr val="accent5"/>
              </a:solidFill>
            </a:endParaRPr>
          </a:p>
          <a:p>
            <a:pPr algn="just"/>
            <a:r>
              <a:rPr lang="en-GB" sz="1800" b="1" dirty="0">
                <a:solidFill>
                  <a:srgbClr val="E68010"/>
                </a:solidFill>
              </a:rPr>
              <a:t>Open Access to critical reagents for further study</a:t>
            </a:r>
          </a:p>
          <a:p>
            <a:pPr lvl="1" algn="just">
              <a:buFont typeface="Wingdings" panose="05000000000000000000" pitchFamily="2" charset="2"/>
              <a:buChar char="ü"/>
            </a:pPr>
            <a:r>
              <a:rPr lang="en-GB" sz="1800" dirty="0"/>
              <a:t>12 purified monoclonal antibodies (</a:t>
            </a:r>
            <a:r>
              <a:rPr lang="en-GB" sz="1800" dirty="0" err="1"/>
              <a:t>mAbs</a:t>
            </a:r>
            <a:r>
              <a:rPr lang="en-GB" sz="1800" dirty="0"/>
              <a:t>) that were obtained during VAC2VAC are available from </a:t>
            </a:r>
            <a:r>
              <a:rPr lang="en-GB" sz="1800" u="sng" dirty="0">
                <a:solidFill>
                  <a:srgbClr val="E68010"/>
                </a:solidFill>
              </a:rPr>
              <a:t>nibsc.org</a:t>
            </a:r>
            <a:r>
              <a:rPr lang="en-GB" sz="1800" dirty="0"/>
              <a:t>. The antibodies are intended for further development and validation of immunoassays for diphtheria, tetanus and acellular pertussis (DTaP) vaccines</a:t>
            </a:r>
            <a:endParaRPr lang="en-GB" sz="1800" b="1" dirty="0">
              <a:solidFill>
                <a:schemeClr val="accent5"/>
              </a:solidFill>
            </a:endParaRPr>
          </a:p>
          <a:p>
            <a:pPr algn="just"/>
            <a:r>
              <a:rPr lang="en-GB" sz="1800" b="1" dirty="0">
                <a:solidFill>
                  <a:srgbClr val="E68010"/>
                </a:solidFill>
              </a:rPr>
              <a:t>Stakeholder Engagement</a:t>
            </a:r>
          </a:p>
          <a:p>
            <a:pPr lvl="1" algn="just">
              <a:buFont typeface="Wingdings" panose="05000000000000000000" pitchFamily="2" charset="2"/>
              <a:buChar char="ü"/>
            </a:pPr>
            <a:r>
              <a:rPr lang="en-GB" sz="1800" dirty="0"/>
              <a:t>Implementation of the Consistency Approach: a roadmap for achieving meaningful change in regulatory policy through replacement of </a:t>
            </a:r>
            <a:r>
              <a:rPr lang="en-GB" sz="1800" i="1" dirty="0"/>
              <a:t>in vivo </a:t>
            </a:r>
            <a:r>
              <a:rPr lang="en-GB" sz="1800" dirty="0"/>
              <a:t>methods with </a:t>
            </a:r>
            <a:r>
              <a:rPr lang="en-GB" sz="1800" i="1" dirty="0"/>
              <a:t>in vitro </a:t>
            </a:r>
            <a:r>
              <a:rPr lang="en-GB" sz="1800" dirty="0"/>
              <a:t>methods.</a:t>
            </a:r>
          </a:p>
          <a:p>
            <a:pPr lvl="1" algn="just">
              <a:buFont typeface="Wingdings" panose="05000000000000000000" pitchFamily="2" charset="2"/>
              <a:buChar char="ü"/>
            </a:pPr>
            <a:r>
              <a:rPr lang="en-GB" sz="1800" dirty="0"/>
              <a:t>VAC2VAC Regulatory Stakeholder webinar (133 participants from 22 countries). Discussions on implementation of VAC2VAC assays &amp; methods</a:t>
            </a:r>
          </a:p>
          <a:p>
            <a:pPr algn="just"/>
            <a:r>
              <a:rPr lang="en-GB" sz="1800" b="1" dirty="0">
                <a:solidFill>
                  <a:srgbClr val="E68010"/>
                </a:solidFill>
              </a:rPr>
              <a:t>22 peer-reviewed open access publications (so far)</a:t>
            </a:r>
            <a:endParaRPr lang="en-GB" dirty="0">
              <a:solidFill>
                <a:srgbClr val="E68010"/>
              </a:solidFill>
            </a:endParaRPr>
          </a:p>
          <a:p>
            <a:pPr lvl="1" algn="just"/>
            <a:endParaRPr lang="en-GB" dirty="0"/>
          </a:p>
        </p:txBody>
      </p:sp>
    </p:spTree>
    <p:extLst>
      <p:ext uri="{BB962C8B-B14F-4D97-AF65-F5344CB8AC3E}">
        <p14:creationId xmlns:p14="http://schemas.microsoft.com/office/powerpoint/2010/main" val="378837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A869B4C-F205-BFBB-1801-F8B8F49B5D76}"/>
              </a:ext>
            </a:extLst>
          </p:cNvPr>
          <p:cNvSpPr>
            <a:spLocks noGrp="1"/>
          </p:cNvSpPr>
          <p:nvPr>
            <p:ph sz="half" idx="2"/>
          </p:nvPr>
        </p:nvSpPr>
        <p:spPr>
          <a:xfrm>
            <a:off x="6121400" y="1825625"/>
            <a:ext cx="5181600" cy="4351338"/>
          </a:xfrm>
        </p:spPr>
        <p:txBody>
          <a:bodyPr rIns="252000" anchor="ctr">
            <a:normAutofit/>
          </a:bodyPr>
          <a:lstStyle/>
          <a:p>
            <a:pPr algn="just"/>
            <a:r>
              <a:rPr lang="en-US" sz="2400" dirty="0"/>
              <a:t>The assays and methods would </a:t>
            </a:r>
            <a:r>
              <a:rPr lang="en-US" sz="2400" b="1" dirty="0"/>
              <a:t>NOT</a:t>
            </a:r>
            <a:r>
              <a:rPr lang="en-US" sz="2400" dirty="0"/>
              <a:t> have been developed without the close collaboration between industry, academic partners and regulators </a:t>
            </a:r>
          </a:p>
          <a:p>
            <a:pPr algn="just"/>
            <a:r>
              <a:rPr lang="en-US" sz="2400" dirty="0"/>
              <a:t>VAC2VAC’s results and success are a </a:t>
            </a:r>
            <a:r>
              <a:rPr lang="en-US" sz="2400" dirty="0">
                <a:solidFill>
                  <a:srgbClr val="E68010"/>
                </a:solidFill>
              </a:rPr>
              <a:t>direct result of public-private collaboration, catalyzed by IMI/IHI’s funding and vision. </a:t>
            </a:r>
            <a:r>
              <a:rPr lang="en-GB" sz="2400" dirty="0">
                <a:solidFill>
                  <a:srgbClr val="E68010"/>
                </a:solidFill>
              </a:rPr>
              <a:t> </a:t>
            </a:r>
          </a:p>
        </p:txBody>
      </p:sp>
      <p:sp>
        <p:nvSpPr>
          <p:cNvPr id="3" name="Footer Placeholder 2">
            <a:extLst>
              <a:ext uri="{FF2B5EF4-FFF2-40B4-BE49-F238E27FC236}">
                <a16:creationId xmlns:a16="http://schemas.microsoft.com/office/drawing/2014/main" id="{4EB396EF-22B2-5E41-2D69-89D2832D11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IHI Impact </a:t>
            </a: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Series</a:t>
            </a:r>
            <a:r>
              <a:rPr kumimoji="0" lang="en-GB"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on Vaccines: VAC2VAC</a:t>
            </a:r>
            <a:endParaRPr kumimoji="0" lang="en-DE"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9D35D34-8054-138D-573B-1F16B15AF5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6B181A7-958C-08E5-1D56-4723197B7A5A}"/>
              </a:ext>
            </a:extLst>
          </p:cNvPr>
          <p:cNvSpPr>
            <a:spLocks noGrp="1"/>
          </p:cNvSpPr>
          <p:nvPr>
            <p:ph type="title"/>
          </p:nvPr>
        </p:nvSpPr>
        <p:spPr>
          <a:xfrm>
            <a:off x="431800" y="361315"/>
            <a:ext cx="10515600" cy="1325563"/>
          </a:xfrm>
        </p:spPr>
        <p:txBody>
          <a:bodyPr>
            <a:normAutofit/>
          </a:bodyPr>
          <a:lstStyle/>
          <a:p>
            <a:r>
              <a:rPr lang="en-GB" dirty="0">
                <a:solidFill>
                  <a:srgbClr val="E68010"/>
                </a:solidFill>
              </a:rPr>
              <a:t>Conclusions</a:t>
            </a:r>
            <a:endParaRPr lang="en-GB" sz="2800" dirty="0">
              <a:solidFill>
                <a:srgbClr val="E68010"/>
              </a:solidFill>
            </a:endParaRPr>
          </a:p>
        </p:txBody>
      </p:sp>
      <p:sp>
        <p:nvSpPr>
          <p:cNvPr id="2" name="Content Placeholder 1">
            <a:extLst>
              <a:ext uri="{FF2B5EF4-FFF2-40B4-BE49-F238E27FC236}">
                <a16:creationId xmlns:a16="http://schemas.microsoft.com/office/drawing/2014/main" id="{C546B4EC-2E2C-A98B-4E20-C4EB669FB41A}"/>
              </a:ext>
            </a:extLst>
          </p:cNvPr>
          <p:cNvSpPr>
            <a:spLocks noGrp="1"/>
          </p:cNvSpPr>
          <p:nvPr>
            <p:ph sz="half" idx="1"/>
          </p:nvPr>
        </p:nvSpPr>
        <p:spPr/>
        <p:txBody>
          <a:bodyPr rIns="252000" anchor="ctr">
            <a:normAutofit/>
          </a:bodyPr>
          <a:lstStyle/>
          <a:p>
            <a:pPr algn="just"/>
            <a:r>
              <a:rPr lang="en-GB" sz="2400" dirty="0"/>
              <a:t>Results may not be spectacular nor radical </a:t>
            </a:r>
            <a:r>
              <a:rPr lang="en-US" sz="2400" dirty="0"/>
              <a:t>(we will not get the Nobel Prize!)</a:t>
            </a:r>
            <a:endParaRPr lang="en-GB" sz="2400" dirty="0"/>
          </a:p>
          <a:p>
            <a:pPr algn="just"/>
            <a:r>
              <a:rPr lang="en-GB" sz="2400" dirty="0"/>
              <a:t>Tangible result with immediate application</a:t>
            </a:r>
          </a:p>
          <a:p>
            <a:pPr algn="just"/>
            <a:r>
              <a:rPr lang="en-GB" sz="2400" dirty="0"/>
              <a:t>Feasibility of replacement of in vivo methods with in vitro methods: </a:t>
            </a:r>
            <a:r>
              <a:rPr lang="en-GB" sz="2400" dirty="0">
                <a:solidFill>
                  <a:srgbClr val="E68010"/>
                </a:solidFill>
              </a:rPr>
              <a:t>Contribution to a 3R research agenda</a:t>
            </a:r>
            <a:endParaRPr lang="en-GB" sz="2400" dirty="0"/>
          </a:p>
          <a:p>
            <a:pPr algn="just"/>
            <a:r>
              <a:rPr lang="en-GB" sz="2400" dirty="0">
                <a:solidFill>
                  <a:srgbClr val="E68010"/>
                </a:solidFill>
              </a:rPr>
              <a:t>VAC2VAC has already saved the lives of 1000’s of experimental animals -.</a:t>
            </a:r>
          </a:p>
        </p:txBody>
      </p:sp>
    </p:spTree>
    <p:extLst>
      <p:ext uri="{BB962C8B-B14F-4D97-AF65-F5344CB8AC3E}">
        <p14:creationId xmlns:p14="http://schemas.microsoft.com/office/powerpoint/2010/main" val="95956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7FFAD3A-9768-CA9C-28EE-45DA8B3EE03E}"/>
              </a:ext>
            </a:extLst>
          </p:cNvPr>
          <p:cNvSpPr>
            <a:spLocks noGrp="1"/>
          </p:cNvSpPr>
          <p:nvPr>
            <p:ph sz="half" idx="1"/>
          </p:nvPr>
        </p:nvSpPr>
        <p:spPr>
          <a:xfrm>
            <a:off x="3129579" y="2631439"/>
            <a:ext cx="5699760" cy="1595121"/>
          </a:xfrm>
        </p:spPr>
        <p:txBody>
          <a:bodyPr>
            <a:normAutofit/>
          </a:bodyPr>
          <a:lstStyle/>
          <a:p>
            <a:pPr marL="0" indent="0" algn="ctr">
              <a:buNone/>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VAC2VAC project has received funding from the Innovative Medicines Initiative 2 Joint Undertaking under grant agreement N° 115924. This Joint Undertaking receives support from the European Union's Horizon 2020 research and innovation programme and EFPIA (www.imi.europa.eu). This communication reflects the author´s view and neither IMI nor the European Union, EFPIA, or any Associated Partners are responsible for any use that may be made of the information contained herein.</a:t>
            </a:r>
            <a:endParaRPr kumimoji="0" lang="en-D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44C0E5-AEA0-82BE-274B-FEAE91F9B3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IHI Impact Series on Vaccines: VAC2VAC</a:t>
            </a:r>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F27711-730D-342E-C086-361CA59C1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DE"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2AE23-5679-CA07-30F8-7D1D43729588}"/>
              </a:ext>
            </a:extLst>
          </p:cNvPr>
          <p:cNvSpPr>
            <a:spLocks noGrp="1"/>
          </p:cNvSpPr>
          <p:nvPr>
            <p:ph type="title"/>
          </p:nvPr>
        </p:nvSpPr>
        <p:spPr>
          <a:xfrm>
            <a:off x="350520" y="368660"/>
            <a:ext cx="10515600" cy="760894"/>
          </a:xfrm>
        </p:spPr>
        <p:txBody>
          <a:bodyPr/>
          <a:lstStyle/>
          <a:p>
            <a:r>
              <a:rPr lang="en-US" dirty="0">
                <a:solidFill>
                  <a:srgbClr val="E68010"/>
                </a:solidFill>
              </a:rPr>
              <a:t>Acknowledgements</a:t>
            </a:r>
            <a:endParaRPr lang="en-GB" dirty="0">
              <a:solidFill>
                <a:srgbClr val="E68010"/>
              </a:solidFill>
            </a:endParaRPr>
          </a:p>
        </p:txBody>
      </p:sp>
      <p:grpSp>
        <p:nvGrpSpPr>
          <p:cNvPr id="11" name="Group 10">
            <a:extLst>
              <a:ext uri="{FF2B5EF4-FFF2-40B4-BE49-F238E27FC236}">
                <a16:creationId xmlns:a16="http://schemas.microsoft.com/office/drawing/2014/main" id="{36A611B2-3ECE-98FD-900C-2BDEC5D33EEE}"/>
              </a:ext>
            </a:extLst>
          </p:cNvPr>
          <p:cNvGrpSpPr/>
          <p:nvPr/>
        </p:nvGrpSpPr>
        <p:grpSpPr>
          <a:xfrm>
            <a:off x="3609700" y="1731548"/>
            <a:ext cx="4972600" cy="691612"/>
            <a:chOff x="3745167" y="3061975"/>
            <a:chExt cx="4972600" cy="691612"/>
          </a:xfrm>
        </p:grpSpPr>
        <p:pic>
          <p:nvPicPr>
            <p:cNvPr id="7" name="Picture 6" descr="A close up of a logo&#10;&#10;Description automatically generated">
              <a:extLst>
                <a:ext uri="{FF2B5EF4-FFF2-40B4-BE49-F238E27FC236}">
                  <a16:creationId xmlns:a16="http://schemas.microsoft.com/office/drawing/2014/main" id="{887823C2-6EB3-C070-7486-C1100D1373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60" t="29244" r="35901" b="28633"/>
            <a:stretch/>
          </p:blipFill>
          <p:spPr>
            <a:xfrm>
              <a:off x="7847032" y="3171159"/>
              <a:ext cx="870735" cy="582428"/>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544F0B59-A79E-4851-EFE2-AAF841BCF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007" y="3104412"/>
              <a:ext cx="2100267" cy="649175"/>
            </a:xfrm>
            <a:prstGeom prst="rect">
              <a:avLst/>
            </a:prstGeom>
          </p:spPr>
        </p:pic>
        <p:pic>
          <p:nvPicPr>
            <p:cNvPr id="9" name="Picture 8" descr="A close up of a sign&#10;&#10;Description automatically generated">
              <a:extLst>
                <a:ext uri="{FF2B5EF4-FFF2-40B4-BE49-F238E27FC236}">
                  <a16:creationId xmlns:a16="http://schemas.microsoft.com/office/drawing/2014/main" id="{C6482A3C-8AB8-B70F-A030-2C1C07452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167" y="3061975"/>
              <a:ext cx="1174081" cy="691611"/>
            </a:xfrm>
            <a:prstGeom prst="rect">
              <a:avLst/>
            </a:prstGeom>
          </p:spPr>
        </p:pic>
      </p:grpSp>
      <p:sp>
        <p:nvSpPr>
          <p:cNvPr id="3" name="TextBox 2">
            <a:extLst>
              <a:ext uri="{FF2B5EF4-FFF2-40B4-BE49-F238E27FC236}">
                <a16:creationId xmlns:a16="http://schemas.microsoft.com/office/drawing/2014/main" id="{FDDD0CE3-4856-C378-76D5-3F366C2B85FC}"/>
              </a:ext>
            </a:extLst>
          </p:cNvPr>
          <p:cNvSpPr txBox="1"/>
          <p:nvPr/>
        </p:nvSpPr>
        <p:spPr>
          <a:xfrm>
            <a:off x="426272" y="4971355"/>
            <a:ext cx="11106374" cy="1384995"/>
          </a:xfrm>
          <a:prstGeom prst="rect">
            <a:avLst/>
          </a:prstGeom>
          <a:noFill/>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Bavarian Nordic (Denmark);  Biomedical Primate Research Centre (BPRC) (Netherlands);  Boehringer Ingelheim (BI) (Germany); College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ter</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Beoordeling</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van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Geneesmiddelen</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(CBG/ MEB) (Netherlands);  Joint Research Centre (JRC) - European Commission (Belgium);  European Vaccine Initiative (EVI) (Germany);  GSK Biologicals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GSKBio</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(Belgium);  Institute for Translational Vaccinology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Intravacc</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BV) (Netherlands);  International Alliance for Biological Standardization for Europe (IABS-EU) (France);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Istituto</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Superiore</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di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Sanità</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(ISS) (Italy);  Merck Sharp &amp; Dohme (MSD) (Netherlands);  Merial,  National Institute for Biological Standards and Control (DH-NIBSC) (UK);  National Institute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Public Health and the Environment (RIVM) (Netherlands);  Austrian Agency for Health and Food Safety: AGES (Austria);  Paul-Ehrlich Institute (PEI) (Germany);  Pfizer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(Austria); Sanofi Pasteur (France);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Sciensano</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(Belgium); University Medical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Center</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Groningen (UMCG) (Netherlands);  University of Applied Sciences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Utrecht (HU) (Netherlands);  University of Utrecht (Netherlands);  Zoetis Belgium SA. (Belgium).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ED1FA1A-46D5-BD17-5381-89FCD503CCDF}"/>
              </a:ext>
            </a:extLst>
          </p:cNvPr>
          <p:cNvSpPr txBox="1"/>
          <p:nvPr/>
        </p:nvSpPr>
        <p:spPr>
          <a:xfrm>
            <a:off x="426272" y="4694356"/>
            <a:ext cx="1532068" cy="276999"/>
          </a:xfrm>
          <a:prstGeom prst="rect">
            <a:avLst/>
          </a:prstGeom>
          <a:noFill/>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Project Partners:</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58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B702E-8CB1-5044-0986-71D5480704FD}"/>
              </a:ext>
            </a:extLst>
          </p:cNvPr>
          <p:cNvSpPr>
            <a:spLocks noGrp="1"/>
          </p:cNvSpPr>
          <p:nvPr>
            <p:ph type="sldNum" sz="quarter" idx="10"/>
          </p:nvPr>
        </p:nvSpPr>
        <p:spPr/>
        <p:txBody>
          <a:bodyPr/>
          <a:lstStyle/>
          <a:p>
            <a:fld id="{E2C9FC41-EC69-47BF-BFE7-B5769C18AE0E}" type="slidenum">
              <a:rPr lang="en-GB" smtClean="0"/>
              <a:pPr/>
              <a:t>23</a:t>
            </a:fld>
            <a:endParaRPr lang="en-GB" dirty="0"/>
          </a:p>
        </p:txBody>
      </p:sp>
      <p:sp>
        <p:nvSpPr>
          <p:cNvPr id="6" name="TextBox 5">
            <a:extLst>
              <a:ext uri="{FF2B5EF4-FFF2-40B4-BE49-F238E27FC236}">
                <a16:creationId xmlns:a16="http://schemas.microsoft.com/office/drawing/2014/main" id="{E6400A94-7EDA-761A-F4D7-233B4ED94BFB}"/>
              </a:ext>
            </a:extLst>
          </p:cNvPr>
          <p:cNvSpPr txBox="1"/>
          <p:nvPr/>
        </p:nvSpPr>
        <p:spPr>
          <a:xfrm>
            <a:off x="2204485" y="1040015"/>
            <a:ext cx="8399720" cy="1077218"/>
          </a:xfrm>
          <a:prstGeom prst="rect">
            <a:avLst/>
          </a:prstGeom>
          <a:noFill/>
        </p:spPr>
        <p:txBody>
          <a:bodyPr wrap="square" rtlCol="0">
            <a:spAutoFit/>
          </a:bodyPr>
          <a:lstStyle/>
          <a:p>
            <a:r>
              <a:rPr lang="en-GB" sz="3200" dirty="0">
                <a:solidFill>
                  <a:schemeClr val="accent2"/>
                </a:solidFill>
                <a:ea typeface="+mj-ea"/>
                <a:cs typeface="+mj-cs"/>
              </a:rPr>
              <a:t>2. When next generation vaccines are needed?</a:t>
            </a:r>
          </a:p>
        </p:txBody>
      </p:sp>
      <p:pic>
        <p:nvPicPr>
          <p:cNvPr id="4" name="Picture 3">
            <a:extLst>
              <a:ext uri="{FF2B5EF4-FFF2-40B4-BE49-F238E27FC236}">
                <a16:creationId xmlns:a16="http://schemas.microsoft.com/office/drawing/2014/main" id="{4DF720A4-4EF7-8368-B581-6CF2A77791A3}"/>
              </a:ext>
            </a:extLst>
          </p:cNvPr>
          <p:cNvPicPr>
            <a:picLocks noChangeAspect="1"/>
          </p:cNvPicPr>
          <p:nvPr/>
        </p:nvPicPr>
        <p:blipFill>
          <a:blip r:embed="rId2"/>
          <a:stretch>
            <a:fillRect/>
          </a:stretch>
        </p:blipFill>
        <p:spPr>
          <a:xfrm>
            <a:off x="3817620" y="3086628"/>
            <a:ext cx="6179820" cy="1804459"/>
          </a:xfrm>
          <a:prstGeom prst="rect">
            <a:avLst/>
          </a:prstGeom>
        </p:spPr>
      </p:pic>
    </p:spTree>
    <p:extLst>
      <p:ext uri="{BB962C8B-B14F-4D97-AF65-F5344CB8AC3E}">
        <p14:creationId xmlns:p14="http://schemas.microsoft.com/office/powerpoint/2010/main" val="3314969831"/>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1072E-0D4A-4767-B6FE-D03E277861C2}"/>
              </a:ext>
            </a:extLst>
          </p:cNvPr>
          <p:cNvSpPr>
            <a:spLocks noGrp="1"/>
          </p:cNvSpPr>
          <p:nvPr>
            <p:ph type="ctrTitle"/>
          </p:nvPr>
        </p:nvSpPr>
        <p:spPr>
          <a:xfrm>
            <a:off x="533836" y="1805535"/>
            <a:ext cx="11291864" cy="1503189"/>
          </a:xfrm>
        </p:spPr>
        <p:txBody>
          <a:bodyPr/>
          <a:lstStyle/>
          <a:p>
            <a:r>
              <a:rPr lang="de-DE" sz="4800" dirty="0">
                <a:latin typeface="Helvetica" pitchFamily="2" charset="0"/>
              </a:rPr>
              <a:t>PERISCOPE </a:t>
            </a:r>
            <a:r>
              <a:rPr lang="de-DE" sz="4800" dirty="0" err="1">
                <a:latin typeface="Helvetica" pitchFamily="2" charset="0"/>
              </a:rPr>
              <a:t>project</a:t>
            </a:r>
            <a:endParaRPr lang="de-DE" sz="4800" dirty="0">
              <a:latin typeface="Helvetica" pitchFamily="2" charset="0"/>
            </a:endParaRPr>
          </a:p>
        </p:txBody>
      </p:sp>
      <p:sp>
        <p:nvSpPr>
          <p:cNvPr id="3" name="Textplatzhalter 2">
            <a:extLst>
              <a:ext uri="{FF2B5EF4-FFF2-40B4-BE49-F238E27FC236}">
                <a16:creationId xmlns:a16="http://schemas.microsoft.com/office/drawing/2014/main" id="{5912F907-7B80-4512-B3D8-F7F63703CCC2}"/>
              </a:ext>
            </a:extLst>
          </p:cNvPr>
          <p:cNvSpPr>
            <a:spLocks noGrp="1"/>
          </p:cNvSpPr>
          <p:nvPr>
            <p:ph type="body" sz="quarter" idx="11"/>
          </p:nvPr>
        </p:nvSpPr>
        <p:spPr>
          <a:xfrm>
            <a:off x="533836" y="4991750"/>
            <a:ext cx="11291864" cy="360362"/>
          </a:xfrm>
        </p:spPr>
        <p:txBody>
          <a:bodyPr/>
          <a:lstStyle/>
          <a:p>
            <a:pPr marL="0" indent="0">
              <a:buNone/>
            </a:pPr>
            <a:r>
              <a:rPr lang="de-DE" dirty="0">
                <a:latin typeface="Helvetica" pitchFamily="2" charset="0"/>
              </a:rPr>
              <a:t>Radboudumc – The </a:t>
            </a:r>
            <a:r>
              <a:rPr lang="de-DE" dirty="0" err="1">
                <a:latin typeface="Helvetica" pitchFamily="2" charset="0"/>
              </a:rPr>
              <a:t>Netherlands</a:t>
            </a:r>
            <a:endParaRPr lang="de-DE" dirty="0">
              <a:latin typeface="Helvetica" pitchFamily="2" charset="0"/>
            </a:endParaRPr>
          </a:p>
        </p:txBody>
      </p:sp>
      <p:sp>
        <p:nvSpPr>
          <p:cNvPr id="4" name="Textplatzhalter 3">
            <a:extLst>
              <a:ext uri="{FF2B5EF4-FFF2-40B4-BE49-F238E27FC236}">
                <a16:creationId xmlns:a16="http://schemas.microsoft.com/office/drawing/2014/main" id="{0AB1AA6F-D4C1-4899-A9E6-0598EB3BD802}"/>
              </a:ext>
            </a:extLst>
          </p:cNvPr>
          <p:cNvSpPr>
            <a:spLocks noGrp="1"/>
          </p:cNvSpPr>
          <p:nvPr>
            <p:ph type="body" sz="quarter" idx="12"/>
          </p:nvPr>
        </p:nvSpPr>
        <p:spPr>
          <a:xfrm>
            <a:off x="533836" y="4672597"/>
            <a:ext cx="11291864" cy="360362"/>
          </a:xfrm>
        </p:spPr>
        <p:txBody>
          <a:bodyPr/>
          <a:lstStyle/>
          <a:p>
            <a:pPr marL="0" indent="0">
              <a:buNone/>
            </a:pPr>
            <a:r>
              <a:rPr lang="de-DE" b="1" dirty="0">
                <a:latin typeface="Helvetica" pitchFamily="2" charset="0"/>
              </a:rPr>
              <a:t>Dimitri Diavatopoulos</a:t>
            </a:r>
          </a:p>
        </p:txBody>
      </p:sp>
      <p:sp>
        <p:nvSpPr>
          <p:cNvPr id="5" name="Textplatzhalter 4">
            <a:extLst>
              <a:ext uri="{FF2B5EF4-FFF2-40B4-BE49-F238E27FC236}">
                <a16:creationId xmlns:a16="http://schemas.microsoft.com/office/drawing/2014/main" id="{D44CD673-9D94-4815-9103-F43CF83279BD}"/>
              </a:ext>
            </a:extLst>
          </p:cNvPr>
          <p:cNvSpPr>
            <a:spLocks noGrp="1"/>
          </p:cNvSpPr>
          <p:nvPr>
            <p:ph type="body" sz="quarter" idx="13"/>
          </p:nvPr>
        </p:nvSpPr>
        <p:spPr>
          <a:xfrm>
            <a:off x="533836" y="5292131"/>
            <a:ext cx="11291864" cy="327602"/>
          </a:xfrm>
        </p:spPr>
        <p:txBody>
          <a:bodyPr/>
          <a:lstStyle/>
          <a:p>
            <a:pPr marL="0" indent="0">
              <a:buNone/>
            </a:pPr>
            <a:r>
              <a:rPr lang="de-DE" dirty="0">
                <a:latin typeface="Helvetica" pitchFamily="2" charset="0"/>
              </a:rPr>
              <a:t>IMI </a:t>
            </a:r>
            <a:r>
              <a:rPr lang="de-DE" dirty="0" err="1">
                <a:latin typeface="Helvetica" pitchFamily="2" charset="0"/>
              </a:rPr>
              <a:t>impact</a:t>
            </a:r>
            <a:r>
              <a:rPr lang="de-DE" dirty="0">
                <a:latin typeface="Helvetica" pitchFamily="2" charset="0"/>
              </a:rPr>
              <a:t> on </a:t>
            </a:r>
            <a:r>
              <a:rPr lang="de-DE" dirty="0" err="1">
                <a:latin typeface="Helvetica" pitchFamily="2" charset="0"/>
              </a:rPr>
              <a:t>vaccines</a:t>
            </a:r>
            <a:r>
              <a:rPr lang="de-DE" dirty="0">
                <a:latin typeface="Helvetica" pitchFamily="2" charset="0"/>
              </a:rPr>
              <a:t> | 10/11/2023</a:t>
            </a:r>
          </a:p>
        </p:txBody>
      </p:sp>
      <p:sp>
        <p:nvSpPr>
          <p:cNvPr id="6" name="Untertitel 5">
            <a:extLst>
              <a:ext uri="{FF2B5EF4-FFF2-40B4-BE49-F238E27FC236}">
                <a16:creationId xmlns:a16="http://schemas.microsoft.com/office/drawing/2014/main" id="{228BBB92-3ECA-4C42-BD0C-FDE6794CA6B7}"/>
              </a:ext>
            </a:extLst>
          </p:cNvPr>
          <p:cNvSpPr>
            <a:spLocks noGrp="1"/>
          </p:cNvSpPr>
          <p:nvPr>
            <p:ph type="subTitle" idx="1"/>
          </p:nvPr>
        </p:nvSpPr>
        <p:spPr>
          <a:xfrm>
            <a:off x="533836" y="3084098"/>
            <a:ext cx="11291864" cy="906562"/>
          </a:xfrm>
        </p:spPr>
        <p:txBody>
          <a:bodyPr/>
          <a:lstStyle/>
          <a:p>
            <a:pPr>
              <a:lnSpc>
                <a:spcPct val="100000"/>
              </a:lnSpc>
            </a:pPr>
            <a:r>
              <a:rPr lang="de-DE" sz="3600" dirty="0" err="1">
                <a:latin typeface="Helvetica" pitchFamily="2" charset="0"/>
              </a:rPr>
              <a:t>Accelerating</a:t>
            </a:r>
            <a:r>
              <a:rPr lang="de-DE" sz="3600" dirty="0">
                <a:latin typeface="Helvetica" pitchFamily="2" charset="0"/>
              </a:rPr>
              <a:t> </a:t>
            </a:r>
            <a:r>
              <a:rPr lang="de-DE" sz="3600" dirty="0" err="1">
                <a:latin typeface="Helvetica" pitchFamily="2" charset="0"/>
              </a:rPr>
              <a:t>the</a:t>
            </a:r>
            <a:r>
              <a:rPr lang="de-DE" sz="3600" dirty="0">
                <a:latin typeface="Helvetica" pitchFamily="2" charset="0"/>
              </a:rPr>
              <a:t> </a:t>
            </a:r>
            <a:r>
              <a:rPr lang="de-DE" sz="3600" dirty="0" err="1">
                <a:latin typeface="Helvetica" pitchFamily="2" charset="0"/>
              </a:rPr>
              <a:t>development</a:t>
            </a:r>
            <a:r>
              <a:rPr lang="de-DE" sz="3600" dirty="0">
                <a:latin typeface="Helvetica" pitchFamily="2" charset="0"/>
              </a:rPr>
              <a:t> </a:t>
            </a:r>
            <a:r>
              <a:rPr lang="de-DE" sz="3600" dirty="0" err="1">
                <a:latin typeface="Helvetica" pitchFamily="2" charset="0"/>
              </a:rPr>
              <a:t>of</a:t>
            </a:r>
            <a:r>
              <a:rPr lang="de-DE" sz="3600" dirty="0">
                <a:latin typeface="Helvetica" pitchFamily="2" charset="0"/>
              </a:rPr>
              <a:t> </a:t>
            </a:r>
            <a:r>
              <a:rPr lang="de-DE" sz="3600" dirty="0" err="1">
                <a:latin typeface="Helvetica" pitchFamily="2" charset="0"/>
              </a:rPr>
              <a:t>next</a:t>
            </a:r>
            <a:r>
              <a:rPr lang="de-DE" sz="3600" dirty="0">
                <a:latin typeface="Helvetica" pitchFamily="2" charset="0"/>
              </a:rPr>
              <a:t>-generation pertussis </a:t>
            </a:r>
            <a:r>
              <a:rPr lang="de-DE" sz="3600" dirty="0" err="1">
                <a:latin typeface="Helvetica" pitchFamily="2" charset="0"/>
              </a:rPr>
              <a:t>vaccines</a:t>
            </a:r>
            <a:endParaRPr lang="de-DE" sz="3600" dirty="0">
              <a:latin typeface="Helvetica" pitchFamily="2" charset="0"/>
            </a:endParaRPr>
          </a:p>
        </p:txBody>
      </p:sp>
    </p:spTree>
    <p:extLst>
      <p:ext uri="{BB962C8B-B14F-4D97-AF65-F5344CB8AC3E}">
        <p14:creationId xmlns:p14="http://schemas.microsoft.com/office/powerpoint/2010/main" val="760100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medical information&#10;&#10;Description automatically generated">
            <a:extLst>
              <a:ext uri="{FF2B5EF4-FFF2-40B4-BE49-F238E27FC236}">
                <a16:creationId xmlns:a16="http://schemas.microsoft.com/office/drawing/2014/main" id="{1DAA1626-613A-C483-AD2B-8EC6E24A4E3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113237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diagram of a vaccine&#10;&#10;Description automatically generated">
            <a:extLst>
              <a:ext uri="{FF2B5EF4-FFF2-40B4-BE49-F238E27FC236}">
                <a16:creationId xmlns:a16="http://schemas.microsoft.com/office/drawing/2014/main" id="{851FC216-3900-18F1-8B89-918C5FF0649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329945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diagram of a vaccine&#10;&#10;Description automatically generated">
            <a:extLst>
              <a:ext uri="{FF2B5EF4-FFF2-40B4-BE49-F238E27FC236}">
                <a16:creationId xmlns:a16="http://schemas.microsoft.com/office/drawing/2014/main" id="{892D6FAD-CDC7-0400-8322-1530368AF634}"/>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842742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up of a medical information&#10;&#10;Description automatically generated">
            <a:extLst>
              <a:ext uri="{FF2B5EF4-FFF2-40B4-BE49-F238E27FC236}">
                <a16:creationId xmlns:a16="http://schemas.microsoft.com/office/drawing/2014/main" id="{EA5B1A77-36D9-D845-2C0B-9DF1716BA88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3184030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up of a medical information&#10;&#10;Description automatically generated">
            <a:extLst>
              <a:ext uri="{FF2B5EF4-FFF2-40B4-BE49-F238E27FC236}">
                <a16:creationId xmlns:a16="http://schemas.microsoft.com/office/drawing/2014/main" id="{4AE2EAA7-BB26-A989-54CF-C5544A0C888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344729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B06BA1-D744-D3C2-6662-827738032A94}"/>
              </a:ext>
            </a:extLst>
          </p:cNvPr>
          <p:cNvSpPr>
            <a:spLocks noGrp="1"/>
          </p:cNvSpPr>
          <p:nvPr>
            <p:ph type="sldNum" sz="quarter" idx="10"/>
          </p:nvPr>
        </p:nvSpPr>
        <p:spPr/>
        <p:txBody>
          <a:bodyPr/>
          <a:lstStyle/>
          <a:p>
            <a:fld id="{E2C9FC41-EC69-47BF-BFE7-B5769C18AE0E}" type="slidenum">
              <a:rPr lang="en-GB" smtClean="0"/>
              <a:pPr/>
              <a:t>3</a:t>
            </a:fld>
            <a:endParaRPr lang="en-GB" dirty="0"/>
          </a:p>
        </p:txBody>
      </p:sp>
      <p:pic>
        <p:nvPicPr>
          <p:cNvPr id="5" name="Picture 4" descr="A graph showing the spread of coronavirus&#10;&#10;Description automatically generated">
            <a:extLst>
              <a:ext uri="{FF2B5EF4-FFF2-40B4-BE49-F238E27FC236}">
                <a16:creationId xmlns:a16="http://schemas.microsoft.com/office/drawing/2014/main" id="{A4E6E80F-9841-8F2B-9137-8AF57BE36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515" y="571192"/>
            <a:ext cx="7792336" cy="5110195"/>
          </a:xfrm>
          <a:prstGeom prst="rect">
            <a:avLst/>
          </a:prstGeom>
        </p:spPr>
      </p:pic>
    </p:spTree>
    <p:extLst>
      <p:ext uri="{BB962C8B-B14F-4D97-AF65-F5344CB8AC3E}">
        <p14:creationId xmlns:p14="http://schemas.microsoft.com/office/powerpoint/2010/main" val="3503342370"/>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warning sign&#10;&#10;Description automatically generated">
            <a:extLst>
              <a:ext uri="{FF2B5EF4-FFF2-40B4-BE49-F238E27FC236}">
                <a16:creationId xmlns:a16="http://schemas.microsoft.com/office/drawing/2014/main" id="{15B9569F-A440-FADD-54A9-13F8D217A4E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458177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up of a white page&#10;&#10;Description automatically generated">
            <a:extLst>
              <a:ext uri="{FF2B5EF4-FFF2-40B4-BE49-F238E27FC236}">
                <a16:creationId xmlns:a16="http://schemas.microsoft.com/office/drawing/2014/main" id="{A8BE6AA1-4D09-B0A2-C346-AF00F4EBA92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2417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white card&#10;&#10;Description automatically generated">
            <a:extLst>
              <a:ext uri="{FF2B5EF4-FFF2-40B4-BE49-F238E27FC236}">
                <a16:creationId xmlns:a16="http://schemas.microsoft.com/office/drawing/2014/main" id="{9FE3DCAF-2E77-7258-BEE9-7608EEF9C25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1154205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iagram of a human centric approach&#10;&#10;Description automatically generated">
            <a:extLst>
              <a:ext uri="{FF2B5EF4-FFF2-40B4-BE49-F238E27FC236}">
                <a16:creationId xmlns:a16="http://schemas.microsoft.com/office/drawing/2014/main" id="{98E3E20F-096C-4FFB-AE53-9EE4BF5293B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956203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iagram of a medical procedure&#10;&#10;Description automatically generated">
            <a:extLst>
              <a:ext uri="{FF2B5EF4-FFF2-40B4-BE49-F238E27FC236}">
                <a16:creationId xmlns:a16="http://schemas.microsoft.com/office/drawing/2014/main" id="{BC2F9927-163E-801A-5E8C-C6D0178EE17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334666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iagram of human tissue&#10;&#10;Description automatically generated">
            <a:extLst>
              <a:ext uri="{FF2B5EF4-FFF2-40B4-BE49-F238E27FC236}">
                <a16:creationId xmlns:a16="http://schemas.microsoft.com/office/drawing/2014/main" id="{2EC82462-F595-F469-13D0-836D7635DA3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3295564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up of a white background&#10;&#10;Description automatically generated">
            <a:extLst>
              <a:ext uri="{FF2B5EF4-FFF2-40B4-BE49-F238E27FC236}">
                <a16:creationId xmlns:a16="http://schemas.microsoft.com/office/drawing/2014/main" id="{1111F8FE-506E-B5D8-7A6F-F56763B01B3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582010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iagram of a disease stages&#10;&#10;Description automatically generated">
            <a:extLst>
              <a:ext uri="{FF2B5EF4-FFF2-40B4-BE49-F238E27FC236}">
                <a16:creationId xmlns:a16="http://schemas.microsoft.com/office/drawing/2014/main" id="{F935DF46-832D-3138-1795-F6043FDE5BA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305291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iagram of a person and person&#10;&#10;Description automatically generated">
            <a:extLst>
              <a:ext uri="{FF2B5EF4-FFF2-40B4-BE49-F238E27FC236}">
                <a16:creationId xmlns:a16="http://schemas.microsoft.com/office/drawing/2014/main" id="{56205E6A-E77C-8463-E80F-DF17328DEB8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4227598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diagram of a health hazard&#10;&#10;Description automatically generated with medium confidence">
            <a:extLst>
              <a:ext uri="{FF2B5EF4-FFF2-40B4-BE49-F238E27FC236}">
                <a16:creationId xmlns:a16="http://schemas.microsoft.com/office/drawing/2014/main" id="{C74D427B-641A-2994-2BEF-4ADC00DB7BD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178612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B702E-8CB1-5044-0986-71D5480704FD}"/>
              </a:ext>
            </a:extLst>
          </p:cNvPr>
          <p:cNvSpPr>
            <a:spLocks noGrp="1"/>
          </p:cNvSpPr>
          <p:nvPr>
            <p:ph type="sldNum" sz="quarter" idx="10"/>
          </p:nvPr>
        </p:nvSpPr>
        <p:spPr/>
        <p:txBody>
          <a:bodyPr/>
          <a:lstStyle/>
          <a:p>
            <a:fld id="{E2C9FC41-EC69-47BF-BFE7-B5769C18AE0E}" type="slidenum">
              <a:rPr lang="en-GB" smtClean="0"/>
              <a:pPr/>
              <a:t>4</a:t>
            </a:fld>
            <a:endParaRPr lang="en-GB" dirty="0"/>
          </a:p>
        </p:txBody>
      </p:sp>
      <p:pic>
        <p:nvPicPr>
          <p:cNvPr id="9" name="Picture 8" descr="A picture containing text, screenshot, font, logo&#10;&#10;Description automatically generated">
            <a:extLst>
              <a:ext uri="{FF2B5EF4-FFF2-40B4-BE49-F238E27FC236}">
                <a16:creationId xmlns:a16="http://schemas.microsoft.com/office/drawing/2014/main" id="{DDE990C1-736A-F0CC-7A3E-042F568DB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screenshot of a white background&#10;&#10;Description automatically generated">
            <a:extLst>
              <a:ext uri="{FF2B5EF4-FFF2-40B4-BE49-F238E27FC236}">
                <a16:creationId xmlns:a16="http://schemas.microsoft.com/office/drawing/2014/main" id="{906288C8-4659-4AF5-9867-0B8B9FAEC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close-up of a blue and white poster&#10;&#10;Description automatically generated">
            <a:extLst>
              <a:ext uri="{FF2B5EF4-FFF2-40B4-BE49-F238E27FC236}">
                <a16:creationId xmlns:a16="http://schemas.microsoft.com/office/drawing/2014/main" id="{C343A9E1-AE48-E401-132E-9C318DA46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43970"/>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risk mitigation&#10;&#10;Description automatically generated">
            <a:extLst>
              <a:ext uri="{FF2B5EF4-FFF2-40B4-BE49-F238E27FC236}">
                <a16:creationId xmlns:a16="http://schemas.microsoft.com/office/drawing/2014/main" id="{7ACBBF69-DB8E-ECC2-3B73-26C5844510C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3202070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aphic of a medical procedure&#10;&#10;Description automatically generated with medium confidence">
            <a:extLst>
              <a:ext uri="{FF2B5EF4-FFF2-40B4-BE49-F238E27FC236}">
                <a16:creationId xmlns:a16="http://schemas.microsoft.com/office/drawing/2014/main" id="{D7486A77-C269-B7AE-7BC0-AB8C02457FD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299397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diagram of inoculation and inoculation&#10;&#10;Description automatically generated">
            <a:extLst>
              <a:ext uri="{FF2B5EF4-FFF2-40B4-BE49-F238E27FC236}">
                <a16:creationId xmlns:a16="http://schemas.microsoft.com/office/drawing/2014/main" id="{D1B17064-13EF-7F63-2FCD-71D0ACC00AD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4188144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using a needle to get a nose injection&#10;&#10;Description automatically generated with medium confidence">
            <a:extLst>
              <a:ext uri="{FF2B5EF4-FFF2-40B4-BE49-F238E27FC236}">
                <a16:creationId xmlns:a16="http://schemas.microsoft.com/office/drawing/2014/main" id="{34B51115-BA00-BF17-DDCD-FB7CC67B672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1145177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diagram of bacteria and fume&#10;&#10;Description automatically generated with medium confidence">
            <a:extLst>
              <a:ext uri="{FF2B5EF4-FFF2-40B4-BE49-F238E27FC236}">
                <a16:creationId xmlns:a16="http://schemas.microsoft.com/office/drawing/2014/main" id="{651237D1-7724-6703-6A96-9D7FE3E7C0F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5" b="15"/>
          <a:stretch>
            <a:fillRect/>
          </a:stretch>
        </p:blipFill>
        <p:spPr/>
      </p:pic>
    </p:spTree>
    <p:extLst>
      <p:ext uri="{BB962C8B-B14F-4D97-AF65-F5344CB8AC3E}">
        <p14:creationId xmlns:p14="http://schemas.microsoft.com/office/powerpoint/2010/main" val="3911102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blue apron&#10;&#10;Description automatically generated">
            <a:extLst>
              <a:ext uri="{FF2B5EF4-FFF2-40B4-BE49-F238E27FC236}">
                <a16:creationId xmlns:a16="http://schemas.microsoft.com/office/drawing/2014/main" id="{CDDB400E-1761-9AA4-915F-A05E72F09EC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 r="2"/>
          <a:stretch>
            <a:fillRect/>
          </a:stretch>
        </p:blipFill>
        <p:spPr/>
      </p:pic>
    </p:spTree>
    <p:extLst>
      <p:ext uri="{BB962C8B-B14F-4D97-AF65-F5344CB8AC3E}">
        <p14:creationId xmlns:p14="http://schemas.microsoft.com/office/powerpoint/2010/main" val="1745025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report&#10;&#10;Description automatically generated">
            <a:extLst>
              <a:ext uri="{FF2B5EF4-FFF2-40B4-BE49-F238E27FC236}">
                <a16:creationId xmlns:a16="http://schemas.microsoft.com/office/drawing/2014/main" id="{8F08D980-0D70-AF67-C755-975741A7FA1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 r="2"/>
          <a:stretch>
            <a:fillRect/>
          </a:stretch>
        </p:blipFill>
        <p:spPr/>
      </p:pic>
    </p:spTree>
    <p:extLst>
      <p:ext uri="{BB962C8B-B14F-4D97-AF65-F5344CB8AC3E}">
        <p14:creationId xmlns:p14="http://schemas.microsoft.com/office/powerpoint/2010/main" val="214378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iagram of a process of effective clinical development&#10;&#10;Description automatically generated with medium confidence">
            <a:extLst>
              <a:ext uri="{FF2B5EF4-FFF2-40B4-BE49-F238E27FC236}">
                <a16:creationId xmlns:a16="http://schemas.microsoft.com/office/drawing/2014/main" id="{4DC4FC09-579B-7102-38EB-395342223CC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4" b="44"/>
          <a:stretch>
            <a:fillRect/>
          </a:stretch>
        </p:blipFill>
        <p:spPr/>
      </p:pic>
    </p:spTree>
    <p:extLst>
      <p:ext uri="{BB962C8B-B14F-4D97-AF65-F5344CB8AC3E}">
        <p14:creationId xmlns:p14="http://schemas.microsoft.com/office/powerpoint/2010/main" val="2255028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iagram of a phase of a phase&#10;&#10;Description automatically generated with medium confidence">
            <a:extLst>
              <a:ext uri="{FF2B5EF4-FFF2-40B4-BE49-F238E27FC236}">
                <a16:creationId xmlns:a16="http://schemas.microsoft.com/office/drawing/2014/main" id="{D0ADDE7B-F971-C47B-62D6-3EFAD2B48DF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3661241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up of several logos&#10;&#10;Description automatically generated">
            <a:extLst>
              <a:ext uri="{FF2B5EF4-FFF2-40B4-BE49-F238E27FC236}">
                <a16:creationId xmlns:a16="http://schemas.microsoft.com/office/drawing/2014/main" id="{20FAE3FB-C6CB-3879-8FD5-768584B5ED3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pic>
        <p:nvPicPr>
          <p:cNvPr id="10" name="Picture 9">
            <a:extLst>
              <a:ext uri="{FF2B5EF4-FFF2-40B4-BE49-F238E27FC236}">
                <a16:creationId xmlns:a16="http://schemas.microsoft.com/office/drawing/2014/main" id="{5C1AABFC-9E14-B00F-A7DF-ABA9CF3121FF}"/>
              </a:ext>
            </a:extLst>
          </p:cNvPr>
          <p:cNvPicPr>
            <a:picLocks noChangeAspect="1"/>
          </p:cNvPicPr>
          <p:nvPr/>
        </p:nvPicPr>
        <p:blipFill rotWithShape="1">
          <a:blip r:embed="rId3"/>
          <a:srcRect l="52423" t="15240" r="7890" b="1538"/>
          <a:stretch/>
        </p:blipFill>
        <p:spPr>
          <a:xfrm>
            <a:off x="6485574" y="873894"/>
            <a:ext cx="3840772" cy="4362451"/>
          </a:xfrm>
          <a:prstGeom prst="rect">
            <a:avLst/>
          </a:prstGeom>
        </p:spPr>
      </p:pic>
      <p:sp>
        <p:nvSpPr>
          <p:cNvPr id="11" name="TextBox 10">
            <a:extLst>
              <a:ext uri="{FF2B5EF4-FFF2-40B4-BE49-F238E27FC236}">
                <a16:creationId xmlns:a16="http://schemas.microsoft.com/office/drawing/2014/main" id="{7CE68508-0A63-20F9-E55F-8CF0FCB3AA2D}"/>
              </a:ext>
            </a:extLst>
          </p:cNvPr>
          <p:cNvSpPr txBox="1"/>
          <p:nvPr/>
        </p:nvSpPr>
        <p:spPr>
          <a:xfrm>
            <a:off x="3251223" y="977628"/>
            <a:ext cx="3327321" cy="4154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Radboud University Medical Center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University of Oxford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Public Health England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err="1">
                <a:ln>
                  <a:noFill/>
                </a:ln>
                <a:solidFill>
                  <a:srgbClr val="00658B"/>
                </a:solidFill>
                <a:effectLst/>
                <a:uLnTx/>
                <a:uFillTx/>
                <a:latin typeface="Arimo"/>
                <a:ea typeface="+mn-ea"/>
                <a:cs typeface="+mn-cs"/>
              </a:rPr>
              <a:t>Institut</a:t>
            </a:r>
            <a:r>
              <a:rPr kumimoji="0" lang="en-US" sz="1200" b="0" i="0" u="none" strike="noStrike" kern="1200" cap="none" spc="0" normalizeH="0" baseline="0" noProof="0" dirty="0">
                <a:ln>
                  <a:noFill/>
                </a:ln>
                <a:solidFill>
                  <a:srgbClr val="00658B"/>
                </a:solidFill>
                <a:effectLst/>
                <a:uLnTx/>
                <a:uFillTx/>
                <a:latin typeface="Arimo"/>
                <a:ea typeface="+mn-ea"/>
                <a:cs typeface="+mn-cs"/>
              </a:rPr>
              <a:t> Pasteur de Lille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Trinity College Dublin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University of Turku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CEA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RIVM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Institute of Microbiology of the CAS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University of Basel Children’s Hospital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University of Bath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Leiden University Medical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University of Salamanca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Université Libre de </a:t>
            </a:r>
            <a:r>
              <a:rPr kumimoji="0" lang="en-US" sz="1200" b="0" i="0" u="none" strike="noStrike" kern="1200" cap="none" spc="0" normalizeH="0" baseline="0" noProof="0" dirty="0" err="1">
                <a:ln>
                  <a:noFill/>
                </a:ln>
                <a:solidFill>
                  <a:srgbClr val="00658B"/>
                </a:solidFill>
                <a:effectLst/>
                <a:uLnTx/>
                <a:uFillTx/>
                <a:latin typeface="Arimo"/>
                <a:ea typeface="+mn-ea"/>
                <a:cs typeface="+mn-cs"/>
              </a:rPr>
              <a:t>Bruxelles</a:t>
            </a:r>
            <a:endParaRPr kumimoji="0" lang="en-US" sz="1200" b="0" i="0" u="none" strike="noStrike" kern="1200" cap="none" spc="0" normalizeH="0" baseline="0" noProof="0" dirty="0">
              <a:ln>
                <a:noFill/>
              </a:ln>
              <a:solidFill>
                <a:srgbClr val="00658B"/>
              </a:solidFill>
              <a:effectLst/>
              <a:uLnTx/>
              <a:uFillTx/>
              <a:latin typeface="Arim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Hospice </a:t>
            </a:r>
            <a:r>
              <a:rPr kumimoji="0" lang="en-US" sz="1200" b="0" i="0" u="none" strike="noStrike" kern="1200" cap="none" spc="0" normalizeH="0" baseline="0" noProof="0" dirty="0" err="1">
                <a:ln>
                  <a:noFill/>
                </a:ln>
                <a:solidFill>
                  <a:srgbClr val="00658B"/>
                </a:solidFill>
                <a:effectLst/>
                <a:uLnTx/>
                <a:uFillTx/>
                <a:latin typeface="Arimo"/>
                <a:ea typeface="+mn-ea"/>
                <a:cs typeface="+mn-cs"/>
              </a:rPr>
              <a:t>Cantonaux</a:t>
            </a:r>
            <a:endParaRPr kumimoji="0" lang="en-US" sz="1200" b="0" i="0" u="none" strike="noStrike" kern="1200" cap="none" spc="0" normalizeH="0" baseline="0" noProof="0" dirty="0">
              <a:ln>
                <a:noFill/>
              </a:ln>
              <a:solidFill>
                <a:srgbClr val="00658B"/>
              </a:solidFill>
              <a:effectLst/>
              <a:uLnTx/>
              <a:uFillTx/>
              <a:latin typeface="Arim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University of Southampton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Q-Biologicals NV (Eurofins)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 </a:t>
            </a:r>
            <a:r>
              <a:rPr kumimoji="0" lang="en-US" sz="1200" b="0" i="0" u="none" strike="noStrike" kern="1200" cap="none" spc="0" normalizeH="0" baseline="0" noProof="0" dirty="0">
                <a:ln>
                  <a:noFill/>
                </a:ln>
                <a:solidFill>
                  <a:srgbClr val="00658B"/>
                </a:solidFill>
                <a:effectLst/>
                <a:uLnTx/>
                <a:uFillTx/>
                <a:latin typeface="Arimo"/>
                <a:ea typeface="+mn-ea"/>
                <a:cs typeface="+mn-cs"/>
              </a:rPr>
              <a:t>European Research and Project Office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8B"/>
                </a:solidFill>
                <a:effectLst/>
                <a:uLnTx/>
                <a:uFillTx/>
                <a:latin typeface="Arimo"/>
                <a:ea typeface="+mn-ea"/>
                <a:cs typeface="+mn-cs"/>
              </a:rPr>
              <a:t>&gt;</a:t>
            </a:r>
            <a:r>
              <a:rPr kumimoji="0" lang="en-US" sz="1200" b="0" i="0" u="none" strike="noStrike" kern="1200" cap="none" spc="0" normalizeH="0" baseline="0" noProof="0" dirty="0">
                <a:ln>
                  <a:noFill/>
                </a:ln>
                <a:solidFill>
                  <a:srgbClr val="00658B"/>
                </a:solidFill>
                <a:effectLst/>
                <a:uLnTx/>
                <a:uFillTx/>
                <a:latin typeface="Arimo"/>
                <a:ea typeface="+mn-ea"/>
                <a:cs typeface="+mn-cs"/>
              </a:rPr>
              <a:t> London School of Hygiene and Tropical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58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658B"/>
                </a:solidFill>
                <a:effectLst/>
                <a:uLnTx/>
                <a:uFillTx/>
                <a:latin typeface="Arimo"/>
                <a:ea typeface="+mn-ea"/>
                <a:cs typeface="+mn-cs"/>
              </a:rPr>
              <a:t>&gt;</a:t>
            </a:r>
            <a:r>
              <a:rPr kumimoji="0" lang="en-US" sz="1200" b="0" i="1" u="none" strike="noStrike" kern="1200" cap="none" spc="0" normalizeH="0" baseline="0" noProof="0" dirty="0">
                <a:ln>
                  <a:noFill/>
                </a:ln>
                <a:solidFill>
                  <a:srgbClr val="00658B"/>
                </a:solidFill>
                <a:effectLst/>
                <a:uLnTx/>
                <a:uFillTx/>
                <a:latin typeface="Arimo"/>
                <a:ea typeface="+mn-ea"/>
                <a:cs typeface="+mn-cs"/>
              </a:rPr>
              <a:t> Sanofi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658B"/>
                </a:solidFill>
                <a:effectLst/>
                <a:uLnTx/>
                <a:uFillTx/>
                <a:latin typeface="Arimo"/>
                <a:ea typeface="+mn-ea"/>
                <a:cs typeface="+mn-cs"/>
              </a:rPr>
              <a:t>&gt;</a:t>
            </a:r>
            <a:r>
              <a:rPr kumimoji="0" lang="en-US" sz="1200" b="0" i="1" u="none" strike="noStrike" kern="1200" cap="none" spc="0" normalizeH="0" baseline="0" noProof="0" dirty="0">
                <a:ln>
                  <a:noFill/>
                </a:ln>
                <a:solidFill>
                  <a:srgbClr val="00658B"/>
                </a:solidFill>
                <a:effectLst/>
                <a:uLnTx/>
                <a:uFillTx/>
                <a:latin typeface="Arimo"/>
                <a:ea typeface="+mn-ea"/>
                <a:cs typeface="+mn-cs"/>
              </a:rPr>
              <a:t> GSK Vaccines</a:t>
            </a:r>
          </a:p>
        </p:txBody>
      </p:sp>
      <p:sp>
        <p:nvSpPr>
          <p:cNvPr id="12" name="TextBox 11">
            <a:extLst>
              <a:ext uri="{FF2B5EF4-FFF2-40B4-BE49-F238E27FC236}">
                <a16:creationId xmlns:a16="http://schemas.microsoft.com/office/drawing/2014/main" id="{45A3EDD8-47BA-632A-0315-BC8C50766BD6}"/>
              </a:ext>
            </a:extLst>
          </p:cNvPr>
          <p:cNvSpPr txBox="1"/>
          <p:nvPr/>
        </p:nvSpPr>
        <p:spPr>
          <a:xfrm>
            <a:off x="235130" y="3429000"/>
            <a:ext cx="29066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srgbClr val="00658B"/>
                </a:solidFill>
                <a:effectLst/>
                <a:uLnTx/>
                <a:uFillTx/>
                <a:latin typeface="Calibri" panose="020F0502020204030204"/>
                <a:ea typeface="+mn-ea"/>
                <a:cs typeface="+mn-cs"/>
              </a:rPr>
              <a:t>All</a:t>
            </a:r>
            <a:r>
              <a:rPr kumimoji="0" lang="nl-NL" sz="2400" b="0" i="0" u="none" strike="noStrike" kern="1200" cap="none" spc="0" normalizeH="0" baseline="0" noProof="0" dirty="0">
                <a:ln>
                  <a:noFill/>
                </a:ln>
                <a:solidFill>
                  <a:srgbClr val="00658B"/>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srgbClr val="00658B"/>
                </a:solidFill>
                <a:effectLst/>
                <a:uLnTx/>
                <a:uFillTx/>
                <a:latin typeface="Calibri" panose="020F0502020204030204"/>
                <a:ea typeface="+mn-ea"/>
                <a:cs typeface="+mn-cs"/>
              </a:rPr>
              <a:t>study</a:t>
            </a:r>
            <a:r>
              <a:rPr kumimoji="0" lang="nl-NL" sz="2400" b="0" i="0" u="none" strike="noStrike" kern="1200" cap="none" spc="0" normalizeH="0" baseline="0" noProof="0" dirty="0">
                <a:ln>
                  <a:noFill/>
                </a:ln>
                <a:solidFill>
                  <a:srgbClr val="00658B"/>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srgbClr val="00658B"/>
                </a:solidFill>
                <a:effectLst/>
                <a:uLnTx/>
                <a:uFillTx/>
                <a:latin typeface="Calibri" panose="020F0502020204030204"/>
                <a:ea typeface="+mn-ea"/>
                <a:cs typeface="+mn-cs"/>
              </a:rPr>
              <a:t>participants</a:t>
            </a:r>
            <a:r>
              <a:rPr kumimoji="0" lang="nl-NL" sz="2400" b="0" i="0" u="none" strike="noStrike" kern="1200" cap="none" spc="0" normalizeH="0" baseline="0" noProof="0" dirty="0">
                <a:ln>
                  <a:noFill/>
                </a:ln>
                <a:solidFill>
                  <a:srgbClr val="00658B"/>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658B"/>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28E728A-A6BD-1A1B-844B-C638CDD34BBC}"/>
              </a:ext>
            </a:extLst>
          </p:cNvPr>
          <p:cNvSpPr txBox="1"/>
          <p:nvPr/>
        </p:nvSpPr>
        <p:spPr>
          <a:xfrm>
            <a:off x="8410160" y="6550221"/>
            <a:ext cx="37986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65000"/>
                  </a:srgbClr>
                </a:solidFill>
                <a:effectLst/>
                <a:uLnTx/>
                <a:uFillTx/>
                <a:latin typeface="Helvetica" pitchFamily="2" charset="0"/>
                <a:ea typeface="+mn-ea"/>
                <a:cs typeface="+mn-cs"/>
              </a:rPr>
              <a:t>Some images created with </a:t>
            </a:r>
            <a:r>
              <a:rPr kumimoji="0" lang="en-US" sz="1400" b="0" i="0" u="none" strike="noStrike" kern="1200" cap="none" spc="0" normalizeH="0" baseline="0" noProof="0" dirty="0">
                <a:ln>
                  <a:noFill/>
                </a:ln>
                <a:solidFill>
                  <a:srgbClr val="00658B"/>
                </a:solidFill>
                <a:effectLst/>
                <a:uLnTx/>
                <a:uFillTx/>
                <a:latin typeface="Helvetica" pitchFamily="2" charset="0"/>
                <a:ea typeface="+mn-ea"/>
                <a:cs typeface="+mn-cs"/>
              </a:rPr>
              <a:t>BioRender.com</a:t>
            </a:r>
          </a:p>
        </p:txBody>
      </p:sp>
    </p:spTree>
    <p:extLst>
      <p:ext uri="{BB962C8B-B14F-4D97-AF65-F5344CB8AC3E}">
        <p14:creationId xmlns:p14="http://schemas.microsoft.com/office/powerpoint/2010/main" val="3513314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05F073-7B43-0615-7741-388E8E33A961}"/>
              </a:ext>
            </a:extLst>
          </p:cNvPr>
          <p:cNvSpPr>
            <a:spLocks noGrp="1"/>
          </p:cNvSpPr>
          <p:nvPr>
            <p:ph type="sldNum" sz="quarter" idx="10"/>
          </p:nvPr>
        </p:nvSpPr>
        <p:spPr/>
        <p:txBody>
          <a:bodyPr/>
          <a:lstStyle/>
          <a:p>
            <a:fld id="{E2C9FC41-EC69-47BF-BFE7-B5769C18AE0E}" type="slidenum">
              <a:rPr lang="en-GB" smtClean="0"/>
              <a:pPr/>
              <a:t>5</a:t>
            </a:fld>
            <a:endParaRPr lang="en-GB" dirty="0"/>
          </a:p>
        </p:txBody>
      </p:sp>
      <p:pic>
        <p:nvPicPr>
          <p:cNvPr id="4" name="Picture 3" descr="Text, chat or text message&#10;&#10;Description automatically generated">
            <a:extLst>
              <a:ext uri="{FF2B5EF4-FFF2-40B4-BE49-F238E27FC236}">
                <a16:creationId xmlns:a16="http://schemas.microsoft.com/office/drawing/2014/main" id="{726D702E-6DE3-1E34-F027-10A108D0D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screenshot of a web page&#10;&#10;Description automatically generated with low confidence">
            <a:extLst>
              <a:ext uri="{FF2B5EF4-FFF2-40B4-BE49-F238E27FC236}">
                <a16:creationId xmlns:a16="http://schemas.microsoft.com/office/drawing/2014/main" id="{CB0E40AB-8C73-3B31-7081-1A79F3982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screenshot of a chat&#10;&#10;Description automatically generated">
            <a:extLst>
              <a:ext uri="{FF2B5EF4-FFF2-40B4-BE49-F238E27FC236}">
                <a16:creationId xmlns:a16="http://schemas.microsoft.com/office/drawing/2014/main" id="{1D0E4AD0-DAA5-7EBA-5E64-43037D116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7104869"/>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B702E-8CB1-5044-0986-71D5480704FD}"/>
              </a:ext>
            </a:extLst>
          </p:cNvPr>
          <p:cNvSpPr>
            <a:spLocks noGrp="1"/>
          </p:cNvSpPr>
          <p:nvPr>
            <p:ph type="sldNum" sz="quarter" idx="10"/>
          </p:nvPr>
        </p:nvSpPr>
        <p:spPr/>
        <p:txBody>
          <a:bodyPr/>
          <a:lstStyle/>
          <a:p>
            <a:fld id="{E2C9FC41-EC69-47BF-BFE7-B5769C18AE0E}" type="slidenum">
              <a:rPr lang="en-GB" smtClean="0"/>
              <a:pPr/>
              <a:t>50</a:t>
            </a:fld>
            <a:endParaRPr lang="en-GB" dirty="0"/>
          </a:p>
        </p:txBody>
      </p:sp>
      <p:sp>
        <p:nvSpPr>
          <p:cNvPr id="6" name="TextBox 5">
            <a:extLst>
              <a:ext uri="{FF2B5EF4-FFF2-40B4-BE49-F238E27FC236}">
                <a16:creationId xmlns:a16="http://schemas.microsoft.com/office/drawing/2014/main" id="{E6400A94-7EDA-761A-F4D7-233B4ED94BFB}"/>
              </a:ext>
            </a:extLst>
          </p:cNvPr>
          <p:cNvSpPr txBox="1"/>
          <p:nvPr/>
        </p:nvSpPr>
        <p:spPr>
          <a:xfrm>
            <a:off x="2242584" y="552335"/>
            <a:ext cx="8905475" cy="1077218"/>
          </a:xfrm>
          <a:prstGeom prst="rect">
            <a:avLst/>
          </a:prstGeom>
          <a:noFill/>
        </p:spPr>
        <p:txBody>
          <a:bodyPr wrap="square" rtlCol="0">
            <a:spAutoFit/>
          </a:bodyPr>
          <a:lstStyle/>
          <a:p>
            <a:r>
              <a:rPr lang="en-GB" sz="3200" dirty="0">
                <a:ea typeface="+mj-ea"/>
                <a:cs typeface="+mj-cs"/>
              </a:rPr>
              <a:t>3. Once vaccine hits the market, how to perform vaccine effectiveness assessment ?</a:t>
            </a:r>
          </a:p>
        </p:txBody>
      </p:sp>
      <p:pic>
        <p:nvPicPr>
          <p:cNvPr id="4" name="Picture 3">
            <a:extLst>
              <a:ext uri="{FF2B5EF4-FFF2-40B4-BE49-F238E27FC236}">
                <a16:creationId xmlns:a16="http://schemas.microsoft.com/office/drawing/2014/main" id="{4F1DDBE4-ED12-C6C2-F12A-3632AC2500AD}"/>
              </a:ext>
            </a:extLst>
          </p:cNvPr>
          <p:cNvPicPr>
            <a:picLocks noChangeAspect="1"/>
          </p:cNvPicPr>
          <p:nvPr/>
        </p:nvPicPr>
        <p:blipFill>
          <a:blip r:embed="rId2"/>
          <a:stretch>
            <a:fillRect/>
          </a:stretch>
        </p:blipFill>
        <p:spPr>
          <a:xfrm>
            <a:off x="2697480" y="2420414"/>
            <a:ext cx="5047363" cy="1697930"/>
          </a:xfrm>
          <a:prstGeom prst="rect">
            <a:avLst/>
          </a:prstGeom>
        </p:spPr>
      </p:pic>
      <p:pic>
        <p:nvPicPr>
          <p:cNvPr id="8" name="Picture 7">
            <a:extLst>
              <a:ext uri="{FF2B5EF4-FFF2-40B4-BE49-F238E27FC236}">
                <a16:creationId xmlns:a16="http://schemas.microsoft.com/office/drawing/2014/main" id="{57CF4FF2-294B-99B3-AC7C-403DB229FC5C}"/>
              </a:ext>
            </a:extLst>
          </p:cNvPr>
          <p:cNvPicPr>
            <a:picLocks noChangeAspect="1"/>
          </p:cNvPicPr>
          <p:nvPr/>
        </p:nvPicPr>
        <p:blipFill>
          <a:blip r:embed="rId3"/>
          <a:stretch>
            <a:fillRect/>
          </a:stretch>
        </p:blipFill>
        <p:spPr>
          <a:xfrm>
            <a:off x="5221161" y="4230454"/>
            <a:ext cx="5806440" cy="1559000"/>
          </a:xfrm>
          <a:prstGeom prst="rect">
            <a:avLst/>
          </a:prstGeom>
        </p:spPr>
      </p:pic>
    </p:spTree>
    <p:extLst>
      <p:ext uri="{BB962C8B-B14F-4D97-AF65-F5344CB8AC3E}">
        <p14:creationId xmlns:p14="http://schemas.microsoft.com/office/powerpoint/2010/main" val="99180611"/>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AE7F1-CDAD-184B-841F-DBC359CA0631}"/>
              </a:ext>
            </a:extLst>
          </p:cNvPr>
          <p:cNvSpPr>
            <a:spLocks noGrp="1"/>
          </p:cNvSpPr>
          <p:nvPr>
            <p:ph type="title"/>
          </p:nvPr>
        </p:nvSpPr>
        <p:spPr>
          <a:xfrm>
            <a:off x="1010231" y="2007004"/>
            <a:ext cx="10892116" cy="2843991"/>
          </a:xfrm>
        </p:spPr>
        <p:txBody>
          <a:bodyPr>
            <a:noAutofit/>
          </a:bodyPr>
          <a:lstStyle/>
          <a:p>
            <a:pPr algn="ctr"/>
            <a:br>
              <a:rPr lang="en-US" sz="1800" b="0" i="1" dirty="0">
                <a:solidFill>
                  <a:schemeClr val="tx1">
                    <a:lumMod val="65000"/>
                    <a:lumOff val="35000"/>
                  </a:schemeClr>
                </a:solidFill>
                <a:latin typeface="Montserrat" pitchFamily="2" charset="77"/>
              </a:rPr>
            </a:br>
            <a:br>
              <a:rPr lang="en-US" sz="1800" b="0" dirty="0">
                <a:solidFill>
                  <a:schemeClr val="tx1">
                    <a:lumMod val="65000"/>
                    <a:lumOff val="35000"/>
                  </a:schemeClr>
                </a:solidFill>
                <a:latin typeface="Montserrat" pitchFamily="2" charset="77"/>
              </a:rPr>
            </a:br>
            <a:br>
              <a:rPr lang="en-US" sz="1800" b="0" dirty="0">
                <a:solidFill>
                  <a:schemeClr val="tx1">
                    <a:lumMod val="65000"/>
                    <a:lumOff val="35000"/>
                  </a:schemeClr>
                </a:solidFill>
                <a:latin typeface="Montserrat" pitchFamily="2" charset="77"/>
              </a:rPr>
            </a:br>
            <a:r>
              <a:rPr lang="en-US" sz="2800" dirty="0">
                <a:solidFill>
                  <a:schemeClr val="tx1">
                    <a:lumMod val="65000"/>
                    <a:lumOff val="35000"/>
                  </a:schemeClr>
                </a:solidFill>
                <a:latin typeface="Montserrat" pitchFamily="2" charset="77"/>
              </a:rPr>
              <a:t>Innovative platform </a:t>
            </a:r>
            <a:br>
              <a:rPr lang="en-US" sz="2800" dirty="0">
                <a:solidFill>
                  <a:schemeClr val="tx1">
                    <a:lumMod val="65000"/>
                    <a:lumOff val="35000"/>
                  </a:schemeClr>
                </a:solidFill>
                <a:latin typeface="Montserrat" pitchFamily="2" charset="77"/>
              </a:rPr>
            </a:br>
            <a:r>
              <a:rPr lang="en-US" sz="2800" dirty="0">
                <a:solidFill>
                  <a:schemeClr val="tx1">
                    <a:lumMod val="65000"/>
                    <a:lumOff val="35000"/>
                  </a:schemeClr>
                </a:solidFill>
                <a:latin typeface="Montserrat" pitchFamily="2" charset="77"/>
              </a:rPr>
              <a:t>for Influenza vaccine effectiveness assessment: </a:t>
            </a:r>
            <a:br>
              <a:rPr lang="en-US" sz="2800" dirty="0">
                <a:solidFill>
                  <a:schemeClr val="tx1">
                    <a:lumMod val="65000"/>
                    <a:lumOff val="35000"/>
                  </a:schemeClr>
                </a:solidFill>
                <a:latin typeface="Montserrat" pitchFamily="2" charset="77"/>
              </a:rPr>
            </a:br>
            <a:r>
              <a:rPr lang="en-US" sz="2800" dirty="0">
                <a:solidFill>
                  <a:schemeClr val="tx1">
                    <a:lumMod val="65000"/>
                    <a:lumOff val="35000"/>
                  </a:schemeClr>
                </a:solidFill>
                <a:latin typeface="Montserrat" pitchFamily="2" charset="77"/>
              </a:rPr>
              <a:t>the value of collaboration across </a:t>
            </a:r>
            <a:br>
              <a:rPr lang="en-US" sz="2800" dirty="0">
                <a:solidFill>
                  <a:schemeClr val="tx1">
                    <a:lumMod val="65000"/>
                    <a:lumOff val="35000"/>
                  </a:schemeClr>
                </a:solidFill>
                <a:latin typeface="Montserrat" pitchFamily="2" charset="77"/>
              </a:rPr>
            </a:br>
            <a:r>
              <a:rPr lang="en-US" sz="2800" dirty="0">
                <a:solidFill>
                  <a:schemeClr val="tx1">
                    <a:lumMod val="65000"/>
                    <a:lumOff val="35000"/>
                  </a:schemeClr>
                </a:solidFill>
                <a:latin typeface="Montserrat" pitchFamily="2" charset="77"/>
              </a:rPr>
              <a:t>manufacturers and public sector</a:t>
            </a:r>
            <a:br>
              <a:rPr lang="en-US" sz="2800" dirty="0">
                <a:solidFill>
                  <a:schemeClr val="tx1">
                    <a:lumMod val="65000"/>
                    <a:lumOff val="35000"/>
                  </a:schemeClr>
                </a:solidFill>
                <a:latin typeface="Montserrat" pitchFamily="2" charset="77"/>
              </a:rPr>
            </a:br>
            <a:br>
              <a:rPr lang="en-US" sz="2800" dirty="0">
                <a:solidFill>
                  <a:schemeClr val="tx1">
                    <a:lumMod val="65000"/>
                    <a:lumOff val="35000"/>
                  </a:schemeClr>
                </a:solidFill>
                <a:latin typeface="Montserrat" pitchFamily="2" charset="77"/>
              </a:rPr>
            </a:br>
            <a:r>
              <a:rPr lang="en-US" sz="2000" b="0" dirty="0">
                <a:solidFill>
                  <a:schemeClr val="tx1">
                    <a:lumMod val="65000"/>
                    <a:lumOff val="35000"/>
                  </a:schemeClr>
                </a:solidFill>
                <a:latin typeface="Montserrat" pitchFamily="2" charset="77"/>
              </a:rPr>
              <a:t>IMI impact on vaccines – </a:t>
            </a:r>
            <a:r>
              <a:rPr lang="en-US" sz="2000" b="0" i="1" dirty="0">
                <a:solidFill>
                  <a:schemeClr val="tx1">
                    <a:lumMod val="65000"/>
                    <a:lumOff val="35000"/>
                  </a:schemeClr>
                </a:solidFill>
                <a:latin typeface="Montserrat" pitchFamily="2" charset="77"/>
              </a:rPr>
              <a:t>How do IMI projects facilitate innovations in vaccine development and effectiveness assessment?</a:t>
            </a:r>
            <a:r>
              <a:rPr lang="en-US" sz="1800" b="0" dirty="0">
                <a:solidFill>
                  <a:schemeClr val="tx1">
                    <a:lumMod val="65000"/>
                    <a:lumOff val="35000"/>
                  </a:schemeClr>
                </a:solidFill>
                <a:latin typeface="Montserrat" pitchFamily="2" charset="77"/>
              </a:rPr>
              <a:t> </a:t>
            </a:r>
            <a:br>
              <a:rPr lang="en-US" sz="2000" b="0" dirty="0">
                <a:solidFill>
                  <a:schemeClr val="tx1">
                    <a:lumMod val="65000"/>
                    <a:lumOff val="35000"/>
                  </a:schemeClr>
                </a:solidFill>
                <a:latin typeface="Montserrat" pitchFamily="2" charset="77"/>
              </a:rPr>
            </a:br>
            <a:r>
              <a:rPr lang="en-US" sz="2000" b="0" dirty="0">
                <a:solidFill>
                  <a:schemeClr val="tx1">
                    <a:lumMod val="65000"/>
                    <a:lumOff val="35000"/>
                  </a:schemeClr>
                </a:solidFill>
                <a:latin typeface="Montserrat" pitchFamily="2" charset="77"/>
              </a:rPr>
              <a:t>Webinar Nov 10</a:t>
            </a:r>
            <a:r>
              <a:rPr lang="en-US" sz="2000" b="0" baseline="30000" dirty="0">
                <a:solidFill>
                  <a:schemeClr val="tx1">
                    <a:lumMod val="65000"/>
                    <a:lumOff val="35000"/>
                  </a:schemeClr>
                </a:solidFill>
                <a:latin typeface="Montserrat" pitchFamily="2" charset="77"/>
              </a:rPr>
              <a:t>th</a:t>
            </a:r>
            <a:r>
              <a:rPr lang="en-US" sz="2000" b="0" dirty="0">
                <a:solidFill>
                  <a:schemeClr val="tx1">
                    <a:lumMod val="65000"/>
                    <a:lumOff val="35000"/>
                  </a:schemeClr>
                </a:solidFill>
                <a:latin typeface="Montserrat" pitchFamily="2" charset="77"/>
              </a:rPr>
              <a:t>, 2023</a:t>
            </a:r>
            <a:endParaRPr lang="en-US" sz="3600" dirty="0">
              <a:solidFill>
                <a:schemeClr val="tx1">
                  <a:lumMod val="65000"/>
                  <a:lumOff val="35000"/>
                </a:schemeClr>
              </a:solidFill>
              <a:latin typeface="Montserrat" pitchFamily="2" charset="77"/>
            </a:endParaRPr>
          </a:p>
        </p:txBody>
      </p:sp>
      <p:sp>
        <p:nvSpPr>
          <p:cNvPr id="4" name="Marcador de texto 1">
            <a:extLst>
              <a:ext uri="{FF2B5EF4-FFF2-40B4-BE49-F238E27FC236}">
                <a16:creationId xmlns:a16="http://schemas.microsoft.com/office/drawing/2014/main" id="{54E26808-9CA7-8B42-8208-E92C616840F7}"/>
              </a:ext>
            </a:extLst>
          </p:cNvPr>
          <p:cNvSpPr>
            <a:spLocks noGrp="1"/>
          </p:cNvSpPr>
          <p:nvPr>
            <p:ph type="body" sz="quarter" idx="11"/>
          </p:nvPr>
        </p:nvSpPr>
        <p:spPr>
          <a:xfrm>
            <a:off x="1921810" y="6225367"/>
            <a:ext cx="9336352" cy="632633"/>
          </a:xfrm>
        </p:spPr>
        <p:txBody>
          <a:bodyPr lIns="91440" tIns="45720" rIns="91440" bIns="45720" anchor="t"/>
          <a:lstStyle/>
          <a:p>
            <a:pPr algn="ctr"/>
            <a:r>
              <a:rPr lang="en-GB" sz="1600" i="1" dirty="0">
                <a:solidFill>
                  <a:schemeClr val="tx1">
                    <a:lumMod val="65000"/>
                    <a:lumOff val="35000"/>
                  </a:schemeClr>
                </a:solidFill>
                <a:latin typeface="Montserrat" pitchFamily="2" charset="77"/>
              </a:rPr>
              <a:t>Javier Diez-Domingo (FISABIO – DRIVE Coordinator) and </a:t>
            </a:r>
          </a:p>
          <a:p>
            <a:pPr algn="ctr"/>
            <a:r>
              <a:rPr lang="en-GB" sz="1600" i="1" dirty="0">
                <a:solidFill>
                  <a:schemeClr val="tx1">
                    <a:lumMod val="65000"/>
                    <a:lumOff val="35000"/>
                  </a:schemeClr>
                </a:solidFill>
                <a:latin typeface="Montserrat" pitchFamily="2" charset="77"/>
              </a:rPr>
              <a:t>Laurence Torcel-Pagnon (Sanofi – DRIVE EFPIA lead)</a:t>
            </a:r>
            <a:endParaRPr lang="en-GB" sz="1600" i="1" dirty="0">
              <a:solidFill>
                <a:schemeClr val="tx1">
                  <a:lumMod val="65000"/>
                  <a:lumOff val="35000"/>
                </a:schemeClr>
              </a:solidFill>
              <a:latin typeface="Montserrat" pitchFamily="2" charset="77"/>
              <a:ea typeface="Verdana"/>
            </a:endParaRPr>
          </a:p>
        </p:txBody>
      </p:sp>
    </p:spTree>
    <p:extLst>
      <p:ext uri="{BB962C8B-B14F-4D97-AF65-F5344CB8AC3E}">
        <p14:creationId xmlns:p14="http://schemas.microsoft.com/office/powerpoint/2010/main" val="23781019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23B4D0-987B-CB5D-7C85-525BE2B162FF}"/>
              </a:ext>
            </a:extLst>
          </p:cNvPr>
          <p:cNvSpPr>
            <a:spLocks noGrp="1"/>
          </p:cNvSpPr>
          <p:nvPr>
            <p:ph idx="1"/>
          </p:nvPr>
        </p:nvSpPr>
        <p:spPr>
          <a:xfrm>
            <a:off x="526378" y="1319133"/>
            <a:ext cx="6290964" cy="4752528"/>
          </a:xfrm>
        </p:spPr>
        <p:txBody>
          <a:bodyPr/>
          <a:lstStyle/>
          <a:p>
            <a:pPr marL="0" indent="0" algn="just">
              <a:buNone/>
            </a:pPr>
            <a:r>
              <a:rPr lang="en-US" sz="1800" dirty="0"/>
              <a:t>Influenza is usually mild, and most people recover quickly, but some people (like elderly, pregnant women, young children and people with underlying health conditions) are at high risk of serious complications, some of which can be life-threatening and result in death. </a:t>
            </a:r>
          </a:p>
          <a:p>
            <a:pPr marL="0" indent="0" algn="just">
              <a:buNone/>
            </a:pPr>
            <a:endParaRPr lang="en-US" sz="1800" dirty="0"/>
          </a:p>
          <a:p>
            <a:pPr marL="0" indent="0" algn="just">
              <a:buNone/>
            </a:pPr>
            <a:r>
              <a:rPr lang="en-US" sz="1800" dirty="0"/>
              <a:t>Despite the typically brief duration of symptoms and seasonal circulation of virus observed between November up to May in EU, influenza has a significant annual economic and healthcare burden. </a:t>
            </a:r>
          </a:p>
          <a:p>
            <a:pPr marL="0" indent="0" algn="just">
              <a:buNone/>
            </a:pPr>
            <a:endParaRPr lang="en-US" sz="1800" dirty="0"/>
          </a:p>
          <a:p>
            <a:pPr marL="0" indent="0" algn="just">
              <a:buNone/>
            </a:pPr>
            <a:r>
              <a:rPr lang="en-US" sz="1800" dirty="0"/>
              <a:t>Vaccination is the best way to prevent the disease. As influenza viruses change, vaccination against influenza is needed every year to keep up with the circulating viruses. </a:t>
            </a:r>
          </a:p>
        </p:txBody>
      </p:sp>
      <p:sp>
        <p:nvSpPr>
          <p:cNvPr id="4" name="Title 3">
            <a:extLst>
              <a:ext uri="{FF2B5EF4-FFF2-40B4-BE49-F238E27FC236}">
                <a16:creationId xmlns:a16="http://schemas.microsoft.com/office/drawing/2014/main" id="{C1633737-64CA-31B1-3F41-7AEC7A0EBF4A}"/>
              </a:ext>
            </a:extLst>
          </p:cNvPr>
          <p:cNvSpPr>
            <a:spLocks noGrp="1"/>
          </p:cNvSpPr>
          <p:nvPr>
            <p:ph type="title"/>
          </p:nvPr>
        </p:nvSpPr>
        <p:spPr/>
        <p:txBody>
          <a:bodyPr/>
          <a:lstStyle/>
          <a:p>
            <a:r>
              <a:rPr lang="en-US" dirty="0"/>
              <a:t>Seasonal influenza in Europe</a:t>
            </a:r>
          </a:p>
        </p:txBody>
      </p:sp>
      <p:sp>
        <p:nvSpPr>
          <p:cNvPr id="7" name="TextBox 6">
            <a:extLst>
              <a:ext uri="{FF2B5EF4-FFF2-40B4-BE49-F238E27FC236}">
                <a16:creationId xmlns:a16="http://schemas.microsoft.com/office/drawing/2014/main" id="{02939136-C9BA-1878-9DFF-9AFDFE677868}"/>
              </a:ext>
            </a:extLst>
          </p:cNvPr>
          <p:cNvSpPr txBox="1"/>
          <p:nvPr/>
        </p:nvSpPr>
        <p:spPr>
          <a:xfrm>
            <a:off x="659177" y="6482617"/>
            <a:ext cx="113398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 ECDC. European Centre for Disease Prevention and Control Factsheet for health professionals. Available from: http://ecdc.europa.eu/en/healthtopics/seasonal_influenza/basic_facts/Pages/factsheet_professionals_seasonal_influenza.aspx. [Accessed 7 July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 </a:t>
            </a:r>
            <a:r>
              <a:rPr kumimoji="0" lang="en-US" sz="6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Preaud</a:t>
            </a:r>
            <a:r>
              <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E., Durand, L., Macabeo, B. et al. Annual public health and economic benefits of seasonal influenza vaccination: a European estimate. BMC Public Health 14, 813 (2014). </a:t>
            </a:r>
            <a:r>
              <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hlinkClick r:id="rId3"/>
              </a:rPr>
              <a:t>https://doi.org/10.1186/1471-2458-14-813</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[3] on the market for 2021-2022 season</a:t>
            </a:r>
          </a:p>
        </p:txBody>
      </p:sp>
      <p:sp>
        <p:nvSpPr>
          <p:cNvPr id="10" name="TextBox 9">
            <a:extLst>
              <a:ext uri="{FF2B5EF4-FFF2-40B4-BE49-F238E27FC236}">
                <a16:creationId xmlns:a16="http://schemas.microsoft.com/office/drawing/2014/main" id="{02CFF4C5-B529-1334-4317-017085164ACF}"/>
              </a:ext>
            </a:extLst>
          </p:cNvPr>
          <p:cNvSpPr txBox="1"/>
          <p:nvPr/>
        </p:nvSpPr>
        <p:spPr>
          <a:xfrm>
            <a:off x="7003725" y="1156482"/>
            <a:ext cx="14880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579CA9">
                    <a:lumMod val="75000"/>
                  </a:srgbClr>
                </a:solidFill>
                <a:effectLst/>
                <a:uLnTx/>
                <a:uFillTx/>
                <a:latin typeface="Verdana"/>
                <a:ea typeface="+mn-ea"/>
                <a:cs typeface="+mn-cs"/>
              </a:rPr>
              <a:t>Every</a:t>
            </a:r>
            <a:r>
              <a:rPr kumimoji="0" lang="fr-FR" sz="1200" b="1" i="0" u="none" strike="noStrike" kern="1200" cap="none" spc="0" normalizeH="0" baseline="0" noProof="0" dirty="0">
                <a:ln>
                  <a:noFill/>
                </a:ln>
                <a:solidFill>
                  <a:srgbClr val="579CA9">
                    <a:lumMod val="75000"/>
                  </a:srgbClr>
                </a:solidFill>
                <a:effectLst/>
                <a:uLnTx/>
                <a:uFillTx/>
                <a:latin typeface="Verdana"/>
                <a:ea typeface="+mn-ea"/>
                <a:cs typeface="+mn-cs"/>
              </a:rPr>
              <a:t> </a:t>
            </a:r>
            <a:r>
              <a:rPr kumimoji="0" lang="fr-FR" sz="1200" b="1" i="0" u="none" strike="noStrike" kern="1200" cap="none" spc="0" normalizeH="0" baseline="0" noProof="0" dirty="0" err="1">
                <a:ln>
                  <a:noFill/>
                </a:ln>
                <a:solidFill>
                  <a:srgbClr val="579CA9">
                    <a:lumMod val="75000"/>
                  </a:srgbClr>
                </a:solidFill>
                <a:effectLst/>
                <a:uLnTx/>
                <a:uFillTx/>
                <a:latin typeface="Verdana"/>
                <a:ea typeface="+mn-ea"/>
                <a:cs typeface="+mn-cs"/>
              </a:rPr>
              <a:t>year</a:t>
            </a:r>
            <a:endParaRPr kumimoji="0" lang="en-US" sz="1200" b="1" i="0" u="none" strike="noStrike" kern="1200" cap="none" spc="0" normalizeH="0" baseline="0" noProof="0" dirty="0">
              <a:ln>
                <a:noFill/>
              </a:ln>
              <a:solidFill>
                <a:srgbClr val="579CA9">
                  <a:lumMod val="75000"/>
                </a:srgbClr>
              </a:solidFill>
              <a:effectLst/>
              <a:uLnTx/>
              <a:uFillTx/>
              <a:latin typeface="Verdana"/>
              <a:ea typeface="+mn-ea"/>
              <a:cs typeface="+mn-cs"/>
            </a:endParaRPr>
          </a:p>
        </p:txBody>
      </p:sp>
      <p:sp>
        <p:nvSpPr>
          <p:cNvPr id="15" name="Arrow: Chevron 14">
            <a:extLst>
              <a:ext uri="{FF2B5EF4-FFF2-40B4-BE49-F238E27FC236}">
                <a16:creationId xmlns:a16="http://schemas.microsoft.com/office/drawing/2014/main" id="{DE683A5F-DA3C-7609-21E9-504B3BDDD3A1}"/>
              </a:ext>
            </a:extLst>
          </p:cNvPr>
          <p:cNvSpPr/>
          <p:nvPr/>
        </p:nvSpPr>
        <p:spPr>
          <a:xfrm>
            <a:off x="7054875" y="1549501"/>
            <a:ext cx="483476" cy="83872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35314D91-794D-3B93-5EB3-AC865CD9F14B}"/>
              </a:ext>
            </a:extLst>
          </p:cNvPr>
          <p:cNvSpPr txBox="1"/>
          <p:nvPr/>
        </p:nvSpPr>
        <p:spPr>
          <a:xfrm>
            <a:off x="7623835" y="1500459"/>
            <a:ext cx="4223094" cy="107601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79CA9">
                    <a:lumMod val="75000"/>
                  </a:srgbClr>
                </a:solidFill>
                <a:effectLst/>
                <a:uLnTx/>
                <a:uFillTx/>
                <a:latin typeface="Verdana"/>
                <a:ea typeface="+mn-ea"/>
                <a:cs typeface="+mn-cs"/>
              </a:rPr>
              <a:t>11% of the population affected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79CA9">
                    <a:lumMod val="75000"/>
                  </a:srgbClr>
                </a:solidFill>
                <a:effectLst/>
                <a:uLnTx/>
                <a:uFillTx/>
                <a:latin typeface="Verdana"/>
                <a:ea typeface="+mn-ea"/>
                <a:cs typeface="+mn-cs"/>
              </a:rPr>
              <a:t>(50 million of flu cases detected</a:t>
            </a:r>
            <a:r>
              <a:rPr kumimoji="0" lang="en-US" sz="1100" b="0" i="0" u="none" strike="noStrike" kern="1200" cap="none" spc="0" normalizeH="0" baseline="0" noProof="0" dirty="0">
                <a:ln>
                  <a:noFill/>
                </a:ln>
                <a:solidFill>
                  <a:srgbClr val="579CA9">
                    <a:lumMod val="75000"/>
                  </a:srgbClr>
                </a:solidFill>
                <a:effectLst/>
                <a:uLnTx/>
                <a:uFillTx/>
                <a:latin typeface="Verdana"/>
                <a:ea typeface="+mn-ea"/>
                <a:cs typeface="+mn-cs"/>
              </a:rPr>
              <a:t>)</a:t>
            </a:r>
            <a:r>
              <a:rPr kumimoji="0" lang="en-US" sz="1100" b="0" i="0" u="none" strike="noStrike" kern="1200" cap="none" spc="0" normalizeH="0" baseline="30000" noProof="0" dirty="0">
                <a:ln>
                  <a:noFill/>
                </a:ln>
                <a:solidFill>
                  <a:srgbClr val="579CA9">
                    <a:lumMod val="75000"/>
                  </a:srgbClr>
                </a:solidFill>
                <a:effectLst/>
                <a:uLnTx/>
                <a:uFillTx/>
                <a:latin typeface="Verdana"/>
                <a:ea typeface="+mn-ea"/>
                <a:cs typeface="+mn-cs"/>
              </a:rPr>
              <a:t>1</a:t>
            </a:r>
            <a:r>
              <a:rPr kumimoji="0" lang="en-US" sz="1100" b="0" i="0" u="none" strike="noStrike" kern="1200" cap="none" spc="0" normalizeH="0" baseline="0" noProof="0" dirty="0">
                <a:ln>
                  <a:noFill/>
                </a:ln>
                <a:solidFill>
                  <a:srgbClr val="579CA9">
                    <a:lumMod val="75000"/>
                  </a:srgbClr>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79CA9">
                  <a:lumMod val="75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79CA9">
                    <a:lumMod val="75000"/>
                  </a:srgbClr>
                </a:solidFill>
                <a:effectLst/>
                <a:uLnTx/>
                <a:uFillTx/>
                <a:latin typeface="Verdana"/>
                <a:ea typeface="+mn-ea"/>
                <a:cs typeface="+mn-cs"/>
              </a:rPr>
              <a:t>15,000–70,000 dealths</a:t>
            </a:r>
            <a:r>
              <a:rPr kumimoji="0" lang="en-US" sz="1200" b="1" i="0" u="none" strike="noStrike" kern="1200" cap="none" spc="0" normalizeH="0" baseline="30000" noProof="0" dirty="0">
                <a:ln>
                  <a:noFill/>
                </a:ln>
                <a:solidFill>
                  <a:srgbClr val="579CA9">
                    <a:lumMod val="75000"/>
                  </a:srgbClr>
                </a:solidFill>
                <a:effectLst/>
                <a:uLnTx/>
                <a:uFillTx/>
                <a:latin typeface="Verdana"/>
                <a:ea typeface="+mn-ea"/>
                <a:cs typeface="+mn-cs"/>
              </a:rPr>
              <a:t>1</a:t>
            </a:r>
          </a:p>
        </p:txBody>
      </p:sp>
      <p:sp>
        <p:nvSpPr>
          <p:cNvPr id="17" name="Arrow: Chevron 16">
            <a:extLst>
              <a:ext uri="{FF2B5EF4-FFF2-40B4-BE49-F238E27FC236}">
                <a16:creationId xmlns:a16="http://schemas.microsoft.com/office/drawing/2014/main" id="{B6193A0F-2C13-65E0-82FC-B58ED0312827}"/>
              </a:ext>
            </a:extLst>
          </p:cNvPr>
          <p:cNvSpPr/>
          <p:nvPr/>
        </p:nvSpPr>
        <p:spPr>
          <a:xfrm>
            <a:off x="7054875" y="3359911"/>
            <a:ext cx="483476" cy="83872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8" name="TextBox 17">
            <a:extLst>
              <a:ext uri="{FF2B5EF4-FFF2-40B4-BE49-F238E27FC236}">
                <a16:creationId xmlns:a16="http://schemas.microsoft.com/office/drawing/2014/main" id="{A40E6D4D-3A26-57F8-035B-EC397187998E}"/>
              </a:ext>
            </a:extLst>
          </p:cNvPr>
          <p:cNvSpPr txBox="1"/>
          <p:nvPr/>
        </p:nvSpPr>
        <p:spPr>
          <a:xfrm>
            <a:off x="7623835" y="3359911"/>
            <a:ext cx="4223094" cy="778109"/>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79CA9">
                    <a:lumMod val="75000"/>
                  </a:srgbClr>
                </a:solidFill>
                <a:effectLst/>
                <a:uLnTx/>
                <a:uFillTx/>
                <a:latin typeface="Verdana"/>
                <a:ea typeface="+mn-ea"/>
                <a:cs typeface="+mn-cs"/>
              </a:rPr>
              <a:t>€6-14 billion of direct and indirect costs</a:t>
            </a:r>
            <a:r>
              <a:rPr kumimoji="0" lang="en-US" sz="1200" b="1" i="0" u="none" strike="noStrike" kern="1200" cap="none" spc="0" normalizeH="0" baseline="30000" noProof="0" dirty="0">
                <a:ln>
                  <a:noFill/>
                </a:ln>
                <a:solidFill>
                  <a:srgbClr val="579CA9">
                    <a:lumMod val="75000"/>
                  </a:srgbClr>
                </a:solidFill>
                <a:effectLst/>
                <a:uLnTx/>
                <a:uFillTx/>
                <a:latin typeface="Verdana"/>
                <a:ea typeface="+mn-ea"/>
                <a:cs typeface="+mn-cs"/>
              </a:rPr>
              <a:t>2</a:t>
            </a:r>
          </a:p>
        </p:txBody>
      </p:sp>
      <p:sp>
        <p:nvSpPr>
          <p:cNvPr id="19" name="Arrow: Chevron 18">
            <a:extLst>
              <a:ext uri="{FF2B5EF4-FFF2-40B4-BE49-F238E27FC236}">
                <a16:creationId xmlns:a16="http://schemas.microsoft.com/office/drawing/2014/main" id="{6CEB64F7-C8EE-4C2B-C29C-7044226184B0}"/>
              </a:ext>
            </a:extLst>
          </p:cNvPr>
          <p:cNvSpPr/>
          <p:nvPr/>
        </p:nvSpPr>
        <p:spPr>
          <a:xfrm>
            <a:off x="7003725" y="4758915"/>
            <a:ext cx="483476" cy="83872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AA664870-DB10-2756-821A-E4D776111DED}"/>
              </a:ext>
            </a:extLst>
          </p:cNvPr>
          <p:cNvSpPr txBox="1"/>
          <p:nvPr/>
        </p:nvSpPr>
        <p:spPr>
          <a:xfrm>
            <a:off x="7623835" y="4819535"/>
            <a:ext cx="4223094" cy="778109"/>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79CA9">
                    <a:lumMod val="75000"/>
                  </a:srgbClr>
                </a:solidFill>
                <a:effectLst/>
                <a:uLnTx/>
                <a:uFillTx/>
                <a:latin typeface="Verdana"/>
                <a:ea typeface="+mn-ea"/>
                <a:cs typeface="+mn-cs"/>
              </a:rPr>
              <a:t>12 influenza vaccines with different technologies for different population groups</a:t>
            </a:r>
            <a:r>
              <a:rPr kumimoji="0" lang="en-US" sz="1200" b="1" i="0" u="none" strike="noStrike" kern="1200" cap="none" spc="0" normalizeH="0" baseline="30000" noProof="0" dirty="0">
                <a:ln>
                  <a:noFill/>
                </a:ln>
                <a:solidFill>
                  <a:srgbClr val="579CA9">
                    <a:lumMod val="75000"/>
                  </a:srgbClr>
                </a:solidFill>
                <a:effectLst/>
                <a:uLnTx/>
                <a:uFillTx/>
                <a:latin typeface="Verdana"/>
                <a:ea typeface="+mn-ea"/>
                <a:cs typeface="+mn-cs"/>
              </a:rPr>
              <a:t>3</a:t>
            </a:r>
          </a:p>
        </p:txBody>
      </p:sp>
    </p:spTree>
    <p:extLst>
      <p:ext uri="{BB962C8B-B14F-4D97-AF65-F5344CB8AC3E}">
        <p14:creationId xmlns:p14="http://schemas.microsoft.com/office/powerpoint/2010/main" val="353604892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243333-C740-834C-62E0-479041872BD0}"/>
              </a:ext>
            </a:extLst>
          </p:cNvPr>
          <p:cNvSpPr>
            <a:spLocks noGrp="1"/>
          </p:cNvSpPr>
          <p:nvPr>
            <p:ph idx="1"/>
          </p:nvPr>
        </p:nvSpPr>
        <p:spPr>
          <a:xfrm>
            <a:off x="929693" y="4403313"/>
            <a:ext cx="7824091" cy="1968985"/>
          </a:xfrm>
        </p:spPr>
        <p:txBody>
          <a:bodyPr/>
          <a:lstStyle/>
          <a:p>
            <a:pPr algn="just"/>
            <a:r>
              <a:rPr lang="en-US" dirty="0"/>
              <a:t>Substantial challenge to provide robust vaccine monitoring estimates in real-life conditions and account for the diversity and heterogeneity observed in Europe on virus circulation, vaccines technology and uptake, populations, and settings.</a:t>
            </a:r>
          </a:p>
        </p:txBody>
      </p:sp>
      <p:sp>
        <p:nvSpPr>
          <p:cNvPr id="3" name="Title 2">
            <a:extLst>
              <a:ext uri="{FF2B5EF4-FFF2-40B4-BE49-F238E27FC236}">
                <a16:creationId xmlns:a16="http://schemas.microsoft.com/office/drawing/2014/main" id="{1472D346-96EA-A1D0-4A29-323E8186161B}"/>
              </a:ext>
            </a:extLst>
          </p:cNvPr>
          <p:cNvSpPr>
            <a:spLocks noGrp="1"/>
          </p:cNvSpPr>
          <p:nvPr>
            <p:ph type="title"/>
          </p:nvPr>
        </p:nvSpPr>
        <p:spPr>
          <a:xfrm>
            <a:off x="335361" y="175003"/>
            <a:ext cx="11856639" cy="542925"/>
          </a:xfrm>
        </p:spPr>
        <p:txBody>
          <a:bodyPr/>
          <a:lstStyle/>
          <a:p>
            <a:r>
              <a:rPr lang="en-US" dirty="0"/>
              <a:t>Combining EU efforts to assess vaccines performance</a:t>
            </a:r>
          </a:p>
        </p:txBody>
      </p:sp>
      <p:grpSp>
        <p:nvGrpSpPr>
          <p:cNvPr id="4" name="Group 3">
            <a:extLst>
              <a:ext uri="{FF2B5EF4-FFF2-40B4-BE49-F238E27FC236}">
                <a16:creationId xmlns:a16="http://schemas.microsoft.com/office/drawing/2014/main" id="{C545BE97-8D89-DF1D-8AFD-BD5AD7F54F7C}"/>
              </a:ext>
            </a:extLst>
          </p:cNvPr>
          <p:cNvGrpSpPr/>
          <p:nvPr/>
        </p:nvGrpSpPr>
        <p:grpSpPr>
          <a:xfrm>
            <a:off x="9729989" y="4982424"/>
            <a:ext cx="828316" cy="752932"/>
            <a:chOff x="130862" y="1677006"/>
            <a:chExt cx="455940" cy="432000"/>
          </a:xfrm>
        </p:grpSpPr>
        <p:sp>
          <p:nvSpPr>
            <p:cNvPr id="5" name="Oval 4">
              <a:extLst>
                <a:ext uri="{FF2B5EF4-FFF2-40B4-BE49-F238E27FC236}">
                  <a16:creationId xmlns:a16="http://schemas.microsoft.com/office/drawing/2014/main" id="{5D906A99-8F21-F5C1-F937-A99FA8EDA55D}"/>
                </a:ext>
              </a:extLst>
            </p:cNvPr>
            <p:cNvSpPr>
              <a:spLocks noChangeAspect="1"/>
            </p:cNvSpPr>
            <p:nvPr/>
          </p:nvSpPr>
          <p:spPr>
            <a:xfrm>
              <a:off x="130862" y="1679400"/>
              <a:ext cx="421200" cy="4212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Verdana"/>
                <a:ea typeface="+mn-ea"/>
                <a:cs typeface="+mn-cs"/>
              </a:endParaRPr>
            </a:p>
          </p:txBody>
        </p:sp>
        <p:grpSp>
          <p:nvGrpSpPr>
            <p:cNvPr id="6" name="Group 5">
              <a:extLst>
                <a:ext uri="{FF2B5EF4-FFF2-40B4-BE49-F238E27FC236}">
                  <a16:creationId xmlns:a16="http://schemas.microsoft.com/office/drawing/2014/main" id="{4ED5B6A5-8037-5208-8AA7-CC6AD0CE2E09}"/>
                </a:ext>
              </a:extLst>
            </p:cNvPr>
            <p:cNvGrpSpPr>
              <a:grpSpLocks noChangeAspect="1"/>
            </p:cNvGrpSpPr>
            <p:nvPr/>
          </p:nvGrpSpPr>
          <p:grpSpPr>
            <a:xfrm>
              <a:off x="220361" y="1734964"/>
              <a:ext cx="284958" cy="266400"/>
              <a:chOff x="199133" y="2714152"/>
              <a:chExt cx="265134" cy="247867"/>
            </a:xfrm>
          </p:grpSpPr>
          <p:sp>
            <p:nvSpPr>
              <p:cNvPr id="8" name="Freeform 90">
                <a:extLst>
                  <a:ext uri="{FF2B5EF4-FFF2-40B4-BE49-F238E27FC236}">
                    <a16:creationId xmlns:a16="http://schemas.microsoft.com/office/drawing/2014/main" id="{A3888109-4995-B36A-2715-BAB3CBD53083}"/>
                  </a:ext>
                </a:extLst>
              </p:cNvPr>
              <p:cNvSpPr>
                <a:spLocks noChangeAspect="1"/>
              </p:cNvSpPr>
              <p:nvPr/>
            </p:nvSpPr>
            <p:spPr bwMode="gray">
              <a:xfrm flipH="1">
                <a:off x="199133" y="2714152"/>
                <a:ext cx="265134" cy="247867"/>
              </a:xfrm>
              <a:custGeom>
                <a:avLst/>
                <a:gdLst>
                  <a:gd name="T0" fmla="*/ 521685 w 1731"/>
                  <a:gd name="T1" fmla="*/ 381000 h 1200"/>
                  <a:gd name="T2" fmla="*/ 1338838 w 1731"/>
                  <a:gd name="T3" fmla="*/ 381000 h 1200"/>
                  <a:gd name="T4" fmla="*/ 1388082 w 1731"/>
                  <a:gd name="T5" fmla="*/ 304800 h 1200"/>
                  <a:gd name="T6" fmla="*/ 1334221 w 1731"/>
                  <a:gd name="T7" fmla="*/ 188912 h 1200"/>
                  <a:gd name="T8" fmla="*/ 1595833 w 1731"/>
                  <a:gd name="T9" fmla="*/ 0 h 1200"/>
                  <a:gd name="T10" fmla="*/ 1854367 w 1731"/>
                  <a:gd name="T11" fmla="*/ 190500 h 1200"/>
                  <a:gd name="T12" fmla="*/ 1798967 w 1731"/>
                  <a:gd name="T13" fmla="*/ 304800 h 1200"/>
                  <a:gd name="T14" fmla="*/ 1858984 w 1731"/>
                  <a:gd name="T15" fmla="*/ 381000 h 1200"/>
                  <a:gd name="T16" fmla="*/ 2654592 w 1731"/>
                  <a:gd name="T17" fmla="*/ 381000 h 1200"/>
                  <a:gd name="T18" fmla="*/ 2654592 w 1731"/>
                  <a:gd name="T19" fmla="*/ 947738 h 1200"/>
                  <a:gd name="T20" fmla="*/ 2593036 w 1731"/>
                  <a:gd name="T21" fmla="*/ 1008062 h 1200"/>
                  <a:gd name="T22" fmla="*/ 2405291 w 1731"/>
                  <a:gd name="T23" fmla="*/ 952500 h 1200"/>
                  <a:gd name="T24" fmla="*/ 2145218 w 1731"/>
                  <a:gd name="T25" fmla="*/ 1146175 h 1200"/>
                  <a:gd name="T26" fmla="*/ 2405291 w 1731"/>
                  <a:gd name="T27" fmla="*/ 1333500 h 1200"/>
                  <a:gd name="T28" fmla="*/ 2599191 w 1731"/>
                  <a:gd name="T29" fmla="*/ 1274762 h 1200"/>
                  <a:gd name="T30" fmla="*/ 2663825 w 1731"/>
                  <a:gd name="T31" fmla="*/ 1333500 h 1200"/>
                  <a:gd name="T32" fmla="*/ 2663825 w 1731"/>
                  <a:gd name="T33" fmla="*/ 1905000 h 1200"/>
                  <a:gd name="T34" fmla="*/ 1855906 w 1731"/>
                  <a:gd name="T35" fmla="*/ 1905000 h 1200"/>
                  <a:gd name="T36" fmla="*/ 1785117 w 1731"/>
                  <a:gd name="T37" fmla="*/ 1843088 h 1200"/>
                  <a:gd name="T38" fmla="*/ 1854367 w 1731"/>
                  <a:gd name="T39" fmla="*/ 1714500 h 1200"/>
                  <a:gd name="T40" fmla="*/ 1597372 w 1731"/>
                  <a:gd name="T41" fmla="*/ 1524000 h 1200"/>
                  <a:gd name="T42" fmla="*/ 1334221 w 1731"/>
                  <a:gd name="T43" fmla="*/ 1714500 h 1200"/>
                  <a:gd name="T44" fmla="*/ 1406549 w 1731"/>
                  <a:gd name="T45" fmla="*/ 1847850 h 1200"/>
                  <a:gd name="T46" fmla="*/ 1338838 w 1731"/>
                  <a:gd name="T47" fmla="*/ 1905000 h 1200"/>
                  <a:gd name="T48" fmla="*/ 517068 w 1731"/>
                  <a:gd name="T49" fmla="*/ 1905000 h 1200"/>
                  <a:gd name="T50" fmla="*/ 517068 w 1731"/>
                  <a:gd name="T51" fmla="*/ 1338262 h 1200"/>
                  <a:gd name="T52" fmla="*/ 455513 w 1731"/>
                  <a:gd name="T53" fmla="*/ 1271587 h 1200"/>
                  <a:gd name="T54" fmla="*/ 261612 w 1731"/>
                  <a:gd name="T55" fmla="*/ 1336675 h 1200"/>
                  <a:gd name="T56" fmla="*/ 3078 w 1731"/>
                  <a:gd name="T57" fmla="*/ 1146175 h 1200"/>
                  <a:gd name="T58" fmla="*/ 263151 w 1731"/>
                  <a:gd name="T59" fmla="*/ 952500 h 1200"/>
                  <a:gd name="T60" fmla="*/ 461668 w 1731"/>
                  <a:gd name="T61" fmla="*/ 1022350 h 1200"/>
                  <a:gd name="T62" fmla="*/ 521685 w 1731"/>
                  <a:gd name="T63" fmla="*/ 952500 h 1200"/>
                  <a:gd name="T64" fmla="*/ 521685 w 1731"/>
                  <a:gd name="T65" fmla="*/ 381000 h 1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1"/>
                  <a:gd name="T100" fmla="*/ 0 h 1200"/>
                  <a:gd name="T101" fmla="*/ 1731 w 1731"/>
                  <a:gd name="T102" fmla="*/ 1200 h 1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1" h="1200">
                    <a:moveTo>
                      <a:pt x="339" y="240"/>
                    </a:moveTo>
                    <a:cubicBezTo>
                      <a:pt x="604" y="240"/>
                      <a:pt x="870" y="240"/>
                      <a:pt x="870" y="240"/>
                    </a:cubicBezTo>
                    <a:cubicBezTo>
                      <a:pt x="965" y="234"/>
                      <a:pt x="908" y="201"/>
                      <a:pt x="902" y="192"/>
                    </a:cubicBezTo>
                    <a:cubicBezTo>
                      <a:pt x="891" y="177"/>
                      <a:pt x="867" y="173"/>
                      <a:pt x="867" y="119"/>
                    </a:cubicBezTo>
                    <a:cubicBezTo>
                      <a:pt x="867" y="65"/>
                      <a:pt x="924" y="0"/>
                      <a:pt x="1037" y="0"/>
                    </a:cubicBezTo>
                    <a:cubicBezTo>
                      <a:pt x="1150" y="0"/>
                      <a:pt x="1204" y="75"/>
                      <a:pt x="1205" y="120"/>
                    </a:cubicBezTo>
                    <a:cubicBezTo>
                      <a:pt x="1206" y="165"/>
                      <a:pt x="1178" y="183"/>
                      <a:pt x="1169" y="192"/>
                    </a:cubicBezTo>
                    <a:cubicBezTo>
                      <a:pt x="1160" y="201"/>
                      <a:pt x="1114" y="235"/>
                      <a:pt x="1208" y="240"/>
                    </a:cubicBezTo>
                    <a:cubicBezTo>
                      <a:pt x="1327" y="240"/>
                      <a:pt x="1461" y="240"/>
                      <a:pt x="1725" y="240"/>
                    </a:cubicBezTo>
                    <a:cubicBezTo>
                      <a:pt x="1725" y="418"/>
                      <a:pt x="1725" y="597"/>
                      <a:pt x="1725" y="597"/>
                    </a:cubicBezTo>
                    <a:cubicBezTo>
                      <a:pt x="1721" y="665"/>
                      <a:pt x="1710" y="649"/>
                      <a:pt x="1685" y="635"/>
                    </a:cubicBezTo>
                    <a:cubicBezTo>
                      <a:pt x="1660" y="621"/>
                      <a:pt x="1622" y="600"/>
                      <a:pt x="1563" y="600"/>
                    </a:cubicBezTo>
                    <a:cubicBezTo>
                      <a:pt x="1504" y="600"/>
                      <a:pt x="1394" y="635"/>
                      <a:pt x="1394" y="722"/>
                    </a:cubicBezTo>
                    <a:cubicBezTo>
                      <a:pt x="1394" y="809"/>
                      <a:pt x="1500" y="840"/>
                      <a:pt x="1563" y="840"/>
                    </a:cubicBezTo>
                    <a:cubicBezTo>
                      <a:pt x="1626" y="840"/>
                      <a:pt x="1670" y="818"/>
                      <a:pt x="1689" y="803"/>
                    </a:cubicBezTo>
                    <a:cubicBezTo>
                      <a:pt x="1708" y="788"/>
                      <a:pt x="1726" y="772"/>
                      <a:pt x="1731" y="840"/>
                    </a:cubicBezTo>
                    <a:cubicBezTo>
                      <a:pt x="1731" y="840"/>
                      <a:pt x="1731" y="1020"/>
                      <a:pt x="1731" y="1200"/>
                    </a:cubicBezTo>
                    <a:cubicBezTo>
                      <a:pt x="1468" y="1200"/>
                      <a:pt x="1206" y="1200"/>
                      <a:pt x="1206" y="1200"/>
                    </a:cubicBezTo>
                    <a:cubicBezTo>
                      <a:pt x="1137" y="1200"/>
                      <a:pt x="1145" y="1173"/>
                      <a:pt x="1160" y="1161"/>
                    </a:cubicBezTo>
                    <a:cubicBezTo>
                      <a:pt x="1175" y="1149"/>
                      <a:pt x="1205" y="1127"/>
                      <a:pt x="1205" y="1080"/>
                    </a:cubicBezTo>
                    <a:cubicBezTo>
                      <a:pt x="1205" y="1033"/>
                      <a:pt x="1155" y="960"/>
                      <a:pt x="1038" y="960"/>
                    </a:cubicBezTo>
                    <a:cubicBezTo>
                      <a:pt x="921" y="960"/>
                      <a:pt x="867" y="1026"/>
                      <a:pt x="867" y="1080"/>
                    </a:cubicBezTo>
                    <a:cubicBezTo>
                      <a:pt x="867" y="1134"/>
                      <a:pt x="899" y="1149"/>
                      <a:pt x="914" y="1164"/>
                    </a:cubicBezTo>
                    <a:cubicBezTo>
                      <a:pt x="929" y="1179"/>
                      <a:pt x="933" y="1199"/>
                      <a:pt x="870" y="1200"/>
                    </a:cubicBezTo>
                    <a:cubicBezTo>
                      <a:pt x="870" y="1200"/>
                      <a:pt x="603" y="1200"/>
                      <a:pt x="336" y="1200"/>
                    </a:cubicBezTo>
                    <a:cubicBezTo>
                      <a:pt x="336" y="1021"/>
                      <a:pt x="336" y="843"/>
                      <a:pt x="336" y="843"/>
                    </a:cubicBezTo>
                    <a:cubicBezTo>
                      <a:pt x="339" y="788"/>
                      <a:pt x="319" y="780"/>
                      <a:pt x="296" y="801"/>
                    </a:cubicBezTo>
                    <a:cubicBezTo>
                      <a:pt x="273" y="822"/>
                      <a:pt x="235" y="842"/>
                      <a:pt x="170" y="842"/>
                    </a:cubicBezTo>
                    <a:cubicBezTo>
                      <a:pt x="105" y="842"/>
                      <a:pt x="4" y="802"/>
                      <a:pt x="2" y="722"/>
                    </a:cubicBezTo>
                    <a:cubicBezTo>
                      <a:pt x="0" y="642"/>
                      <a:pt x="98" y="600"/>
                      <a:pt x="171" y="600"/>
                    </a:cubicBezTo>
                    <a:cubicBezTo>
                      <a:pt x="244" y="600"/>
                      <a:pt x="285" y="632"/>
                      <a:pt x="300" y="644"/>
                    </a:cubicBezTo>
                    <a:cubicBezTo>
                      <a:pt x="315" y="656"/>
                      <a:pt x="339" y="641"/>
                      <a:pt x="339" y="600"/>
                    </a:cubicBezTo>
                    <a:cubicBezTo>
                      <a:pt x="339" y="600"/>
                      <a:pt x="339" y="420"/>
                      <a:pt x="339" y="240"/>
                    </a:cubicBezTo>
                    <a:close/>
                  </a:path>
                </a:pathLst>
              </a:custGeom>
              <a:solidFill>
                <a:schemeClr val="accent6"/>
              </a:solidFill>
              <a:ln w="41275" cap="flat" cmpd="sng">
                <a:solidFill>
                  <a:schemeClr val="bg1"/>
                </a:solidFill>
                <a:prstDash val="solid"/>
                <a:round/>
                <a:headEnd/>
                <a:tailEnd/>
              </a:ln>
            </p:spPr>
            <p:txBody>
              <a:bodyPr wrap="none" anchor="ctr"/>
              <a:lstStyle>
                <a:defPPr>
                  <a:defRPr lang="de-DE"/>
                </a:defPPr>
                <a:lvl1pPr marL="0" algn="l" defTabSz="1221456" rtl="0" eaLnBrk="1" latinLnBrk="0" hangingPunct="1">
                  <a:defRPr sz="2400" kern="1200">
                    <a:solidFill>
                      <a:schemeClr val="tx1"/>
                    </a:solidFill>
                    <a:latin typeface="+mn-lt"/>
                    <a:ea typeface="+mn-ea"/>
                    <a:cs typeface="+mn-cs"/>
                  </a:defRPr>
                </a:lvl1pPr>
                <a:lvl2pPr marL="610728" algn="l" defTabSz="1221456" rtl="0" eaLnBrk="1" latinLnBrk="0" hangingPunct="1">
                  <a:defRPr sz="2400" kern="1200">
                    <a:solidFill>
                      <a:schemeClr val="tx1"/>
                    </a:solidFill>
                    <a:latin typeface="+mn-lt"/>
                    <a:ea typeface="+mn-ea"/>
                    <a:cs typeface="+mn-cs"/>
                  </a:defRPr>
                </a:lvl2pPr>
                <a:lvl3pPr marL="1221456" algn="l" defTabSz="1221456" rtl="0" eaLnBrk="1" latinLnBrk="0" hangingPunct="1">
                  <a:defRPr sz="2400" kern="1200">
                    <a:solidFill>
                      <a:schemeClr val="tx1"/>
                    </a:solidFill>
                    <a:latin typeface="+mn-lt"/>
                    <a:ea typeface="+mn-ea"/>
                    <a:cs typeface="+mn-cs"/>
                  </a:defRPr>
                </a:lvl3pPr>
                <a:lvl4pPr marL="1832183" algn="l" defTabSz="1221456" rtl="0" eaLnBrk="1" latinLnBrk="0" hangingPunct="1">
                  <a:defRPr sz="2400" kern="1200">
                    <a:solidFill>
                      <a:schemeClr val="tx1"/>
                    </a:solidFill>
                    <a:latin typeface="+mn-lt"/>
                    <a:ea typeface="+mn-ea"/>
                    <a:cs typeface="+mn-cs"/>
                  </a:defRPr>
                </a:lvl4pPr>
                <a:lvl5pPr marL="2442911" algn="l" defTabSz="1221456" rtl="0" eaLnBrk="1" latinLnBrk="0" hangingPunct="1">
                  <a:defRPr sz="2400" kern="1200">
                    <a:solidFill>
                      <a:schemeClr val="tx1"/>
                    </a:solidFill>
                    <a:latin typeface="+mn-lt"/>
                    <a:ea typeface="+mn-ea"/>
                    <a:cs typeface="+mn-cs"/>
                  </a:defRPr>
                </a:lvl5pPr>
                <a:lvl6pPr marL="3053639" algn="l" defTabSz="1221456" rtl="0" eaLnBrk="1" latinLnBrk="0" hangingPunct="1">
                  <a:defRPr sz="2400" kern="1200">
                    <a:solidFill>
                      <a:schemeClr val="tx1"/>
                    </a:solidFill>
                    <a:latin typeface="+mn-lt"/>
                    <a:ea typeface="+mn-ea"/>
                    <a:cs typeface="+mn-cs"/>
                  </a:defRPr>
                </a:lvl6pPr>
                <a:lvl7pPr marL="3664367" algn="l" defTabSz="1221456" rtl="0" eaLnBrk="1" latinLnBrk="0" hangingPunct="1">
                  <a:defRPr sz="2400" kern="1200">
                    <a:solidFill>
                      <a:schemeClr val="tx1"/>
                    </a:solidFill>
                    <a:latin typeface="+mn-lt"/>
                    <a:ea typeface="+mn-ea"/>
                    <a:cs typeface="+mn-cs"/>
                  </a:defRPr>
                </a:lvl7pPr>
                <a:lvl8pPr marL="4275094" algn="l" defTabSz="1221456" rtl="0" eaLnBrk="1" latinLnBrk="0" hangingPunct="1">
                  <a:defRPr sz="2400" kern="1200">
                    <a:solidFill>
                      <a:schemeClr val="tx1"/>
                    </a:solidFill>
                    <a:latin typeface="+mn-lt"/>
                    <a:ea typeface="+mn-ea"/>
                    <a:cs typeface="+mn-cs"/>
                  </a:defRPr>
                </a:lvl8pPr>
                <a:lvl9pPr marL="4885822" algn="l" defTabSz="1221456" rtl="0" eaLnBrk="1" latinLnBrk="0" hangingPunct="1">
                  <a:defRPr sz="2400" kern="1200">
                    <a:solidFill>
                      <a:schemeClr val="tx1"/>
                    </a:solidFill>
                    <a:latin typeface="+mn-lt"/>
                    <a:ea typeface="+mn-ea"/>
                    <a:cs typeface="+mn-cs"/>
                  </a:defRPr>
                </a:lvl9pPr>
              </a:lstStyle>
              <a:p>
                <a:pPr marL="0" marR="0" lvl="0" indent="0" algn="l" defTabSz="1628567" rtl="0" eaLnBrk="1" fontAlgn="base" latinLnBrk="0" hangingPunct="1">
                  <a:lnSpc>
                    <a:spcPct val="100000"/>
                  </a:lnSpc>
                  <a:spcBef>
                    <a:spcPct val="40000"/>
                  </a:spcBef>
                  <a:spcAft>
                    <a:spcPct val="0"/>
                  </a:spcAft>
                  <a:buClr>
                    <a:srgbClr val="215283"/>
                  </a:buClr>
                  <a:buSzPct val="85000"/>
                  <a:buFontTx/>
                  <a:buNone/>
                  <a:tabLst/>
                  <a:defRPr/>
                </a:pPr>
                <a:endParaRPr kumimoji="0" lang="en-US" sz="1333" b="0" i="0" u="none" strike="noStrike" kern="1200" cap="none" spc="0" normalizeH="0" baseline="0" noProof="0">
                  <a:ln>
                    <a:noFill/>
                  </a:ln>
                  <a:solidFill>
                    <a:prstClr val="black"/>
                  </a:solidFill>
                  <a:effectLst/>
                  <a:uLnTx/>
                  <a:uFillTx/>
                  <a:latin typeface="Verdana"/>
                  <a:ea typeface="+mn-ea"/>
                  <a:cs typeface="+mn-cs"/>
                </a:endParaRPr>
              </a:p>
            </p:txBody>
          </p:sp>
          <p:sp>
            <p:nvSpPr>
              <p:cNvPr id="9" name="Freeform 91">
                <a:extLst>
                  <a:ext uri="{FF2B5EF4-FFF2-40B4-BE49-F238E27FC236}">
                    <a16:creationId xmlns:a16="http://schemas.microsoft.com/office/drawing/2014/main" id="{414F8E00-9F9F-E637-6A14-CB64AA20EE80}"/>
                  </a:ext>
                </a:extLst>
              </p:cNvPr>
              <p:cNvSpPr>
                <a:spLocks noChangeAspect="1"/>
              </p:cNvSpPr>
              <p:nvPr/>
            </p:nvSpPr>
            <p:spPr bwMode="gray">
              <a:xfrm flipH="1">
                <a:off x="199133" y="2714152"/>
                <a:ext cx="265134" cy="247867"/>
              </a:xfrm>
              <a:custGeom>
                <a:avLst/>
                <a:gdLst>
                  <a:gd name="T0" fmla="*/ 521685 w 1731"/>
                  <a:gd name="T1" fmla="*/ 381000 h 1200"/>
                  <a:gd name="T2" fmla="*/ 1338838 w 1731"/>
                  <a:gd name="T3" fmla="*/ 381000 h 1200"/>
                  <a:gd name="T4" fmla="*/ 1388082 w 1731"/>
                  <a:gd name="T5" fmla="*/ 304800 h 1200"/>
                  <a:gd name="T6" fmla="*/ 1334221 w 1731"/>
                  <a:gd name="T7" fmla="*/ 188912 h 1200"/>
                  <a:gd name="T8" fmla="*/ 1595833 w 1731"/>
                  <a:gd name="T9" fmla="*/ 0 h 1200"/>
                  <a:gd name="T10" fmla="*/ 1854367 w 1731"/>
                  <a:gd name="T11" fmla="*/ 190500 h 1200"/>
                  <a:gd name="T12" fmla="*/ 1798967 w 1731"/>
                  <a:gd name="T13" fmla="*/ 304800 h 1200"/>
                  <a:gd name="T14" fmla="*/ 1858984 w 1731"/>
                  <a:gd name="T15" fmla="*/ 381000 h 1200"/>
                  <a:gd name="T16" fmla="*/ 2654592 w 1731"/>
                  <a:gd name="T17" fmla="*/ 381000 h 1200"/>
                  <a:gd name="T18" fmla="*/ 2654592 w 1731"/>
                  <a:gd name="T19" fmla="*/ 947738 h 1200"/>
                  <a:gd name="T20" fmla="*/ 2593036 w 1731"/>
                  <a:gd name="T21" fmla="*/ 1008062 h 1200"/>
                  <a:gd name="T22" fmla="*/ 2405291 w 1731"/>
                  <a:gd name="T23" fmla="*/ 952500 h 1200"/>
                  <a:gd name="T24" fmla="*/ 2145218 w 1731"/>
                  <a:gd name="T25" fmla="*/ 1146175 h 1200"/>
                  <a:gd name="T26" fmla="*/ 2405291 w 1731"/>
                  <a:gd name="T27" fmla="*/ 1333500 h 1200"/>
                  <a:gd name="T28" fmla="*/ 2599191 w 1731"/>
                  <a:gd name="T29" fmla="*/ 1274762 h 1200"/>
                  <a:gd name="T30" fmla="*/ 2663825 w 1731"/>
                  <a:gd name="T31" fmla="*/ 1333500 h 1200"/>
                  <a:gd name="T32" fmla="*/ 2663825 w 1731"/>
                  <a:gd name="T33" fmla="*/ 1905000 h 1200"/>
                  <a:gd name="T34" fmla="*/ 1855906 w 1731"/>
                  <a:gd name="T35" fmla="*/ 1905000 h 1200"/>
                  <a:gd name="T36" fmla="*/ 1785117 w 1731"/>
                  <a:gd name="T37" fmla="*/ 1843088 h 1200"/>
                  <a:gd name="T38" fmla="*/ 1854367 w 1731"/>
                  <a:gd name="T39" fmla="*/ 1714500 h 1200"/>
                  <a:gd name="T40" fmla="*/ 1597372 w 1731"/>
                  <a:gd name="T41" fmla="*/ 1524000 h 1200"/>
                  <a:gd name="T42" fmla="*/ 1334221 w 1731"/>
                  <a:gd name="T43" fmla="*/ 1714500 h 1200"/>
                  <a:gd name="T44" fmla="*/ 1406549 w 1731"/>
                  <a:gd name="T45" fmla="*/ 1847850 h 1200"/>
                  <a:gd name="T46" fmla="*/ 1338838 w 1731"/>
                  <a:gd name="T47" fmla="*/ 1905000 h 1200"/>
                  <a:gd name="T48" fmla="*/ 517068 w 1731"/>
                  <a:gd name="T49" fmla="*/ 1905000 h 1200"/>
                  <a:gd name="T50" fmla="*/ 517068 w 1731"/>
                  <a:gd name="T51" fmla="*/ 1338262 h 1200"/>
                  <a:gd name="T52" fmla="*/ 455513 w 1731"/>
                  <a:gd name="T53" fmla="*/ 1271587 h 1200"/>
                  <a:gd name="T54" fmla="*/ 261612 w 1731"/>
                  <a:gd name="T55" fmla="*/ 1336675 h 1200"/>
                  <a:gd name="T56" fmla="*/ 3078 w 1731"/>
                  <a:gd name="T57" fmla="*/ 1146175 h 1200"/>
                  <a:gd name="T58" fmla="*/ 263151 w 1731"/>
                  <a:gd name="T59" fmla="*/ 952500 h 1200"/>
                  <a:gd name="T60" fmla="*/ 461668 w 1731"/>
                  <a:gd name="T61" fmla="*/ 1022350 h 1200"/>
                  <a:gd name="T62" fmla="*/ 521685 w 1731"/>
                  <a:gd name="T63" fmla="*/ 952500 h 1200"/>
                  <a:gd name="T64" fmla="*/ 521685 w 1731"/>
                  <a:gd name="T65" fmla="*/ 381000 h 1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1"/>
                  <a:gd name="T100" fmla="*/ 0 h 1200"/>
                  <a:gd name="T101" fmla="*/ 1731 w 1731"/>
                  <a:gd name="T102" fmla="*/ 1200 h 1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1" h="1200">
                    <a:moveTo>
                      <a:pt x="339" y="240"/>
                    </a:moveTo>
                    <a:cubicBezTo>
                      <a:pt x="604" y="240"/>
                      <a:pt x="870" y="240"/>
                      <a:pt x="870" y="240"/>
                    </a:cubicBezTo>
                    <a:cubicBezTo>
                      <a:pt x="965" y="234"/>
                      <a:pt x="908" y="201"/>
                      <a:pt x="902" y="192"/>
                    </a:cubicBezTo>
                    <a:cubicBezTo>
                      <a:pt x="891" y="177"/>
                      <a:pt x="867" y="173"/>
                      <a:pt x="867" y="119"/>
                    </a:cubicBezTo>
                    <a:cubicBezTo>
                      <a:pt x="867" y="65"/>
                      <a:pt x="924" y="0"/>
                      <a:pt x="1037" y="0"/>
                    </a:cubicBezTo>
                    <a:cubicBezTo>
                      <a:pt x="1150" y="0"/>
                      <a:pt x="1204" y="75"/>
                      <a:pt x="1205" y="120"/>
                    </a:cubicBezTo>
                    <a:cubicBezTo>
                      <a:pt x="1206" y="165"/>
                      <a:pt x="1178" y="183"/>
                      <a:pt x="1169" y="192"/>
                    </a:cubicBezTo>
                    <a:cubicBezTo>
                      <a:pt x="1160" y="201"/>
                      <a:pt x="1114" y="235"/>
                      <a:pt x="1208" y="240"/>
                    </a:cubicBezTo>
                    <a:cubicBezTo>
                      <a:pt x="1327" y="240"/>
                      <a:pt x="1461" y="240"/>
                      <a:pt x="1725" y="240"/>
                    </a:cubicBezTo>
                    <a:cubicBezTo>
                      <a:pt x="1725" y="418"/>
                      <a:pt x="1725" y="597"/>
                      <a:pt x="1725" y="597"/>
                    </a:cubicBezTo>
                    <a:cubicBezTo>
                      <a:pt x="1721" y="665"/>
                      <a:pt x="1710" y="649"/>
                      <a:pt x="1685" y="635"/>
                    </a:cubicBezTo>
                    <a:cubicBezTo>
                      <a:pt x="1660" y="621"/>
                      <a:pt x="1622" y="600"/>
                      <a:pt x="1563" y="600"/>
                    </a:cubicBezTo>
                    <a:cubicBezTo>
                      <a:pt x="1504" y="600"/>
                      <a:pt x="1394" y="635"/>
                      <a:pt x="1394" y="722"/>
                    </a:cubicBezTo>
                    <a:cubicBezTo>
                      <a:pt x="1394" y="809"/>
                      <a:pt x="1500" y="840"/>
                      <a:pt x="1563" y="840"/>
                    </a:cubicBezTo>
                    <a:cubicBezTo>
                      <a:pt x="1626" y="840"/>
                      <a:pt x="1670" y="818"/>
                      <a:pt x="1689" y="803"/>
                    </a:cubicBezTo>
                    <a:cubicBezTo>
                      <a:pt x="1708" y="788"/>
                      <a:pt x="1726" y="772"/>
                      <a:pt x="1731" y="840"/>
                    </a:cubicBezTo>
                    <a:cubicBezTo>
                      <a:pt x="1731" y="840"/>
                      <a:pt x="1731" y="1020"/>
                      <a:pt x="1731" y="1200"/>
                    </a:cubicBezTo>
                    <a:cubicBezTo>
                      <a:pt x="1468" y="1200"/>
                      <a:pt x="1206" y="1200"/>
                      <a:pt x="1206" y="1200"/>
                    </a:cubicBezTo>
                    <a:cubicBezTo>
                      <a:pt x="1137" y="1200"/>
                      <a:pt x="1145" y="1173"/>
                      <a:pt x="1160" y="1161"/>
                    </a:cubicBezTo>
                    <a:cubicBezTo>
                      <a:pt x="1175" y="1149"/>
                      <a:pt x="1205" y="1127"/>
                      <a:pt x="1205" y="1080"/>
                    </a:cubicBezTo>
                    <a:cubicBezTo>
                      <a:pt x="1205" y="1033"/>
                      <a:pt x="1155" y="960"/>
                      <a:pt x="1038" y="960"/>
                    </a:cubicBezTo>
                    <a:cubicBezTo>
                      <a:pt x="921" y="960"/>
                      <a:pt x="867" y="1026"/>
                      <a:pt x="867" y="1080"/>
                    </a:cubicBezTo>
                    <a:cubicBezTo>
                      <a:pt x="867" y="1134"/>
                      <a:pt x="899" y="1149"/>
                      <a:pt x="914" y="1164"/>
                    </a:cubicBezTo>
                    <a:cubicBezTo>
                      <a:pt x="929" y="1179"/>
                      <a:pt x="933" y="1199"/>
                      <a:pt x="870" y="1200"/>
                    </a:cubicBezTo>
                    <a:cubicBezTo>
                      <a:pt x="870" y="1200"/>
                      <a:pt x="603" y="1200"/>
                      <a:pt x="336" y="1200"/>
                    </a:cubicBezTo>
                    <a:cubicBezTo>
                      <a:pt x="336" y="1021"/>
                      <a:pt x="336" y="843"/>
                      <a:pt x="336" y="843"/>
                    </a:cubicBezTo>
                    <a:cubicBezTo>
                      <a:pt x="339" y="788"/>
                      <a:pt x="319" y="780"/>
                      <a:pt x="296" y="801"/>
                    </a:cubicBezTo>
                    <a:cubicBezTo>
                      <a:pt x="273" y="822"/>
                      <a:pt x="235" y="842"/>
                      <a:pt x="170" y="842"/>
                    </a:cubicBezTo>
                    <a:cubicBezTo>
                      <a:pt x="105" y="842"/>
                      <a:pt x="4" y="802"/>
                      <a:pt x="2" y="722"/>
                    </a:cubicBezTo>
                    <a:cubicBezTo>
                      <a:pt x="0" y="642"/>
                      <a:pt x="98" y="600"/>
                      <a:pt x="171" y="600"/>
                    </a:cubicBezTo>
                    <a:cubicBezTo>
                      <a:pt x="244" y="600"/>
                      <a:pt x="285" y="632"/>
                      <a:pt x="300" y="644"/>
                    </a:cubicBezTo>
                    <a:cubicBezTo>
                      <a:pt x="315" y="656"/>
                      <a:pt x="339" y="641"/>
                      <a:pt x="339" y="600"/>
                    </a:cubicBezTo>
                    <a:cubicBezTo>
                      <a:pt x="339" y="600"/>
                      <a:pt x="339" y="420"/>
                      <a:pt x="339" y="240"/>
                    </a:cubicBezTo>
                    <a:close/>
                  </a:path>
                </a:pathLst>
              </a:custGeom>
              <a:solidFill>
                <a:schemeClr val="accent1"/>
              </a:solidFill>
              <a:ln w="6350" cap="flat" cmpd="sng">
                <a:solidFill>
                  <a:schemeClr val="bg1"/>
                </a:solidFill>
                <a:prstDash val="solid"/>
                <a:round/>
                <a:headEnd/>
                <a:tailEnd/>
              </a:ln>
            </p:spPr>
            <p:txBody>
              <a:bodyPr wrap="none" anchor="ctr"/>
              <a:lstStyle>
                <a:defPPr>
                  <a:defRPr lang="de-DE"/>
                </a:defPPr>
                <a:lvl1pPr marL="0" algn="l" defTabSz="1221456" rtl="0" eaLnBrk="1" latinLnBrk="0" hangingPunct="1">
                  <a:defRPr sz="2400" kern="1200">
                    <a:solidFill>
                      <a:schemeClr val="tx1"/>
                    </a:solidFill>
                    <a:latin typeface="+mn-lt"/>
                    <a:ea typeface="+mn-ea"/>
                    <a:cs typeface="+mn-cs"/>
                  </a:defRPr>
                </a:lvl1pPr>
                <a:lvl2pPr marL="610728" algn="l" defTabSz="1221456" rtl="0" eaLnBrk="1" latinLnBrk="0" hangingPunct="1">
                  <a:defRPr sz="2400" kern="1200">
                    <a:solidFill>
                      <a:schemeClr val="tx1"/>
                    </a:solidFill>
                    <a:latin typeface="+mn-lt"/>
                    <a:ea typeface="+mn-ea"/>
                    <a:cs typeface="+mn-cs"/>
                  </a:defRPr>
                </a:lvl2pPr>
                <a:lvl3pPr marL="1221456" algn="l" defTabSz="1221456" rtl="0" eaLnBrk="1" latinLnBrk="0" hangingPunct="1">
                  <a:defRPr sz="2400" kern="1200">
                    <a:solidFill>
                      <a:schemeClr val="tx1"/>
                    </a:solidFill>
                    <a:latin typeface="+mn-lt"/>
                    <a:ea typeface="+mn-ea"/>
                    <a:cs typeface="+mn-cs"/>
                  </a:defRPr>
                </a:lvl3pPr>
                <a:lvl4pPr marL="1832183" algn="l" defTabSz="1221456" rtl="0" eaLnBrk="1" latinLnBrk="0" hangingPunct="1">
                  <a:defRPr sz="2400" kern="1200">
                    <a:solidFill>
                      <a:schemeClr val="tx1"/>
                    </a:solidFill>
                    <a:latin typeface="+mn-lt"/>
                    <a:ea typeface="+mn-ea"/>
                    <a:cs typeface="+mn-cs"/>
                  </a:defRPr>
                </a:lvl4pPr>
                <a:lvl5pPr marL="2442911" algn="l" defTabSz="1221456" rtl="0" eaLnBrk="1" latinLnBrk="0" hangingPunct="1">
                  <a:defRPr sz="2400" kern="1200">
                    <a:solidFill>
                      <a:schemeClr val="tx1"/>
                    </a:solidFill>
                    <a:latin typeface="+mn-lt"/>
                    <a:ea typeface="+mn-ea"/>
                    <a:cs typeface="+mn-cs"/>
                  </a:defRPr>
                </a:lvl5pPr>
                <a:lvl6pPr marL="3053639" algn="l" defTabSz="1221456" rtl="0" eaLnBrk="1" latinLnBrk="0" hangingPunct="1">
                  <a:defRPr sz="2400" kern="1200">
                    <a:solidFill>
                      <a:schemeClr val="tx1"/>
                    </a:solidFill>
                    <a:latin typeface="+mn-lt"/>
                    <a:ea typeface="+mn-ea"/>
                    <a:cs typeface="+mn-cs"/>
                  </a:defRPr>
                </a:lvl6pPr>
                <a:lvl7pPr marL="3664367" algn="l" defTabSz="1221456" rtl="0" eaLnBrk="1" latinLnBrk="0" hangingPunct="1">
                  <a:defRPr sz="2400" kern="1200">
                    <a:solidFill>
                      <a:schemeClr val="tx1"/>
                    </a:solidFill>
                    <a:latin typeface="+mn-lt"/>
                    <a:ea typeface="+mn-ea"/>
                    <a:cs typeface="+mn-cs"/>
                  </a:defRPr>
                </a:lvl7pPr>
                <a:lvl8pPr marL="4275094" algn="l" defTabSz="1221456" rtl="0" eaLnBrk="1" latinLnBrk="0" hangingPunct="1">
                  <a:defRPr sz="2400" kern="1200">
                    <a:solidFill>
                      <a:schemeClr val="tx1"/>
                    </a:solidFill>
                    <a:latin typeface="+mn-lt"/>
                    <a:ea typeface="+mn-ea"/>
                    <a:cs typeface="+mn-cs"/>
                  </a:defRPr>
                </a:lvl8pPr>
                <a:lvl9pPr marL="4885822" algn="l" defTabSz="1221456" rtl="0" eaLnBrk="1" latinLnBrk="0" hangingPunct="1">
                  <a:defRPr sz="2400" kern="1200">
                    <a:solidFill>
                      <a:schemeClr val="tx1"/>
                    </a:solidFill>
                    <a:latin typeface="+mn-lt"/>
                    <a:ea typeface="+mn-ea"/>
                    <a:cs typeface="+mn-cs"/>
                  </a:defRPr>
                </a:lvl9pPr>
              </a:lstStyle>
              <a:p>
                <a:pPr marL="0" marR="0" lvl="0" indent="0" algn="l" defTabSz="1628567" rtl="0" eaLnBrk="1" fontAlgn="base" latinLnBrk="0" hangingPunct="1">
                  <a:lnSpc>
                    <a:spcPct val="100000"/>
                  </a:lnSpc>
                  <a:spcBef>
                    <a:spcPct val="40000"/>
                  </a:spcBef>
                  <a:spcAft>
                    <a:spcPct val="0"/>
                  </a:spcAft>
                  <a:buClr>
                    <a:srgbClr val="215283"/>
                  </a:buClr>
                  <a:buSzPct val="85000"/>
                  <a:buFontTx/>
                  <a:buNone/>
                  <a:tabLst/>
                  <a:defRPr/>
                </a:pPr>
                <a:endParaRPr kumimoji="0" lang="en-US" sz="1333" b="0" i="0" u="none" strike="noStrike" kern="1200" cap="none" spc="0" normalizeH="0" baseline="0" noProof="0">
                  <a:ln>
                    <a:noFill/>
                  </a:ln>
                  <a:solidFill>
                    <a:prstClr val="black"/>
                  </a:solidFill>
                  <a:effectLst/>
                  <a:uLnTx/>
                  <a:uFillTx/>
                  <a:latin typeface="Verdana"/>
                  <a:ea typeface="+mn-ea"/>
                  <a:cs typeface="+mn-cs"/>
                </a:endParaRPr>
              </a:p>
            </p:txBody>
          </p:sp>
        </p:grpSp>
        <p:sp>
          <p:nvSpPr>
            <p:cNvPr id="7" name="Arc 6">
              <a:extLst>
                <a:ext uri="{FF2B5EF4-FFF2-40B4-BE49-F238E27FC236}">
                  <a16:creationId xmlns:a16="http://schemas.microsoft.com/office/drawing/2014/main" id="{74FD3993-EBF2-AA10-98F6-F9F963F5B7F6}"/>
                </a:ext>
              </a:extLst>
            </p:cNvPr>
            <p:cNvSpPr/>
            <p:nvPr/>
          </p:nvSpPr>
          <p:spPr>
            <a:xfrm rot="10800000">
              <a:off x="131444" y="1677006"/>
              <a:ext cx="455358" cy="432000"/>
            </a:xfrm>
            <a:prstGeom prst="arc">
              <a:avLst>
                <a:gd name="adj1" fmla="val 16935661"/>
                <a:gd name="adj2" fmla="val 4290029"/>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0" name="Group 9">
            <a:extLst>
              <a:ext uri="{FF2B5EF4-FFF2-40B4-BE49-F238E27FC236}">
                <a16:creationId xmlns:a16="http://schemas.microsoft.com/office/drawing/2014/main" id="{89889000-9FC3-9769-8A2A-4237252BE6EE}"/>
              </a:ext>
            </a:extLst>
          </p:cNvPr>
          <p:cNvGrpSpPr>
            <a:grpSpLocks noChangeAspect="1"/>
          </p:cNvGrpSpPr>
          <p:nvPr/>
        </p:nvGrpSpPr>
        <p:grpSpPr>
          <a:xfrm>
            <a:off x="1525699" y="2134526"/>
            <a:ext cx="945043" cy="944797"/>
            <a:chOff x="95021" y="939376"/>
            <a:chExt cx="432000" cy="432000"/>
          </a:xfrm>
        </p:grpSpPr>
        <p:sp>
          <p:nvSpPr>
            <p:cNvPr id="11" name="Oval 10">
              <a:extLst>
                <a:ext uri="{FF2B5EF4-FFF2-40B4-BE49-F238E27FC236}">
                  <a16:creationId xmlns:a16="http://schemas.microsoft.com/office/drawing/2014/main" id="{4179A18A-667D-FED6-1DAE-7DCDE705D55B}"/>
                </a:ext>
              </a:extLst>
            </p:cNvPr>
            <p:cNvSpPr>
              <a:spLocks noChangeAspect="1"/>
            </p:cNvSpPr>
            <p:nvPr/>
          </p:nvSpPr>
          <p:spPr>
            <a:xfrm rot="18067183">
              <a:off x="95021" y="939376"/>
              <a:ext cx="432000" cy="43200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Verdana"/>
                <a:ea typeface="+mn-ea"/>
                <a:cs typeface="+mn-cs"/>
              </a:endParaRPr>
            </a:p>
          </p:txBody>
        </p:sp>
        <p:grpSp>
          <p:nvGrpSpPr>
            <p:cNvPr id="12" name="Gruppieren 169">
              <a:extLst>
                <a:ext uri="{FF2B5EF4-FFF2-40B4-BE49-F238E27FC236}">
                  <a16:creationId xmlns:a16="http://schemas.microsoft.com/office/drawing/2014/main" id="{93612A2B-0769-7C2E-4169-F07DF904BACF}"/>
                </a:ext>
              </a:extLst>
            </p:cNvPr>
            <p:cNvGrpSpPr/>
            <p:nvPr/>
          </p:nvGrpSpPr>
          <p:grpSpPr bwMode="gray">
            <a:xfrm rot="13542604">
              <a:off x="132362" y="977686"/>
              <a:ext cx="351696" cy="350878"/>
              <a:chOff x="-6161088" y="1560513"/>
              <a:chExt cx="681037" cy="679450"/>
            </a:xfrm>
            <a:solidFill>
              <a:schemeClr val="tx2">
                <a:lumMod val="75000"/>
              </a:schemeClr>
            </a:solidFill>
          </p:grpSpPr>
          <p:sp>
            <p:nvSpPr>
              <p:cNvPr id="13" name="Freeform 41">
                <a:extLst>
                  <a:ext uri="{FF2B5EF4-FFF2-40B4-BE49-F238E27FC236}">
                    <a16:creationId xmlns:a16="http://schemas.microsoft.com/office/drawing/2014/main" id="{3DCEA299-DFF0-B1A5-8256-45988A270EEA}"/>
                  </a:ext>
                </a:extLst>
              </p:cNvPr>
              <p:cNvSpPr>
                <a:spLocks/>
              </p:cNvSpPr>
              <p:nvPr/>
            </p:nvSpPr>
            <p:spPr bwMode="gray">
              <a:xfrm>
                <a:off x="-6161088" y="1560513"/>
                <a:ext cx="681037" cy="679450"/>
              </a:xfrm>
              <a:custGeom>
                <a:avLst/>
                <a:gdLst>
                  <a:gd name="T0" fmla="*/ 322 w 361"/>
                  <a:gd name="T1" fmla="*/ 182 h 360"/>
                  <a:gd name="T2" fmla="*/ 181 w 361"/>
                  <a:gd name="T3" fmla="*/ 322 h 360"/>
                  <a:gd name="T4" fmla="*/ 38 w 361"/>
                  <a:gd name="T5" fmla="*/ 180 h 360"/>
                  <a:gd name="T6" fmla="*/ 178 w 361"/>
                  <a:gd name="T7" fmla="*/ 38 h 360"/>
                  <a:gd name="T8" fmla="*/ 185 w 361"/>
                  <a:gd name="T9" fmla="*/ 5 h 360"/>
                  <a:gd name="T10" fmla="*/ 186 w 361"/>
                  <a:gd name="T11" fmla="*/ 0 h 360"/>
                  <a:gd name="T12" fmla="*/ 180 w 361"/>
                  <a:gd name="T13" fmla="*/ 0 h 360"/>
                  <a:gd name="T14" fmla="*/ 0 w 361"/>
                  <a:gd name="T15" fmla="*/ 180 h 360"/>
                  <a:gd name="T16" fmla="*/ 181 w 361"/>
                  <a:gd name="T17" fmla="*/ 360 h 360"/>
                  <a:gd name="T18" fmla="*/ 360 w 361"/>
                  <a:gd name="T19" fmla="*/ 179 h 360"/>
                  <a:gd name="T20" fmla="*/ 360 w 361"/>
                  <a:gd name="T21" fmla="*/ 174 h 360"/>
                  <a:gd name="T22" fmla="*/ 322 w 361"/>
                  <a:gd name="T23" fmla="*/ 18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1" h="360">
                    <a:moveTo>
                      <a:pt x="322" y="182"/>
                    </a:moveTo>
                    <a:cubicBezTo>
                      <a:pt x="321" y="259"/>
                      <a:pt x="258" y="321"/>
                      <a:pt x="181" y="322"/>
                    </a:cubicBezTo>
                    <a:cubicBezTo>
                      <a:pt x="102" y="322"/>
                      <a:pt x="39" y="259"/>
                      <a:pt x="38" y="180"/>
                    </a:cubicBezTo>
                    <a:cubicBezTo>
                      <a:pt x="38" y="102"/>
                      <a:pt x="101" y="39"/>
                      <a:pt x="178" y="38"/>
                    </a:cubicBezTo>
                    <a:cubicBezTo>
                      <a:pt x="185" y="5"/>
                      <a:pt x="185" y="5"/>
                      <a:pt x="185" y="5"/>
                    </a:cubicBezTo>
                    <a:cubicBezTo>
                      <a:pt x="186" y="0"/>
                      <a:pt x="186" y="0"/>
                      <a:pt x="186" y="0"/>
                    </a:cubicBezTo>
                    <a:cubicBezTo>
                      <a:pt x="184" y="0"/>
                      <a:pt x="182" y="0"/>
                      <a:pt x="180" y="0"/>
                    </a:cubicBezTo>
                    <a:cubicBezTo>
                      <a:pt x="80" y="0"/>
                      <a:pt x="0" y="81"/>
                      <a:pt x="0" y="180"/>
                    </a:cubicBezTo>
                    <a:cubicBezTo>
                      <a:pt x="1" y="280"/>
                      <a:pt x="81" y="360"/>
                      <a:pt x="181" y="360"/>
                    </a:cubicBezTo>
                    <a:cubicBezTo>
                      <a:pt x="280" y="360"/>
                      <a:pt x="361" y="279"/>
                      <a:pt x="360" y="179"/>
                    </a:cubicBezTo>
                    <a:cubicBezTo>
                      <a:pt x="360" y="177"/>
                      <a:pt x="360" y="175"/>
                      <a:pt x="360" y="174"/>
                    </a:cubicBezTo>
                    <a:lnTo>
                      <a:pt x="322" y="182"/>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4" name="Freeform 42">
                <a:extLst>
                  <a:ext uri="{FF2B5EF4-FFF2-40B4-BE49-F238E27FC236}">
                    <a16:creationId xmlns:a16="http://schemas.microsoft.com/office/drawing/2014/main" id="{0485C6E2-F959-76B7-D30D-E1CEF620FD88}"/>
                  </a:ext>
                </a:extLst>
              </p:cNvPr>
              <p:cNvSpPr>
                <a:spLocks/>
              </p:cNvSpPr>
              <p:nvPr/>
            </p:nvSpPr>
            <p:spPr bwMode="gray">
              <a:xfrm>
                <a:off x="-5821363" y="1579563"/>
                <a:ext cx="320675" cy="320675"/>
              </a:xfrm>
              <a:custGeom>
                <a:avLst/>
                <a:gdLst>
                  <a:gd name="T0" fmla="*/ 45 w 202"/>
                  <a:gd name="T1" fmla="*/ 2 h 202"/>
                  <a:gd name="T2" fmla="*/ 0 w 202"/>
                  <a:gd name="T3" fmla="*/ 202 h 202"/>
                  <a:gd name="T4" fmla="*/ 200 w 202"/>
                  <a:gd name="T5" fmla="*/ 157 h 202"/>
                  <a:gd name="T6" fmla="*/ 135 w 202"/>
                  <a:gd name="T7" fmla="*/ 122 h 202"/>
                  <a:gd name="T8" fmla="*/ 202 w 202"/>
                  <a:gd name="T9" fmla="*/ 54 h 202"/>
                  <a:gd name="T10" fmla="*/ 148 w 202"/>
                  <a:gd name="T11" fmla="*/ 0 h 202"/>
                  <a:gd name="T12" fmla="*/ 80 w 202"/>
                  <a:gd name="T13" fmla="*/ 68 h 202"/>
                  <a:gd name="T14" fmla="*/ 45 w 202"/>
                  <a:gd name="T15" fmla="*/ 2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02">
                    <a:moveTo>
                      <a:pt x="45" y="2"/>
                    </a:moveTo>
                    <a:lnTo>
                      <a:pt x="0" y="202"/>
                    </a:lnTo>
                    <a:lnTo>
                      <a:pt x="200" y="157"/>
                    </a:lnTo>
                    <a:lnTo>
                      <a:pt x="135" y="122"/>
                    </a:lnTo>
                    <a:lnTo>
                      <a:pt x="202" y="54"/>
                    </a:lnTo>
                    <a:lnTo>
                      <a:pt x="148" y="0"/>
                    </a:lnTo>
                    <a:lnTo>
                      <a:pt x="80" y="68"/>
                    </a:lnTo>
                    <a:lnTo>
                      <a:pt x="45" y="2"/>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5" name="Freeform 43">
                <a:extLst>
                  <a:ext uri="{FF2B5EF4-FFF2-40B4-BE49-F238E27FC236}">
                    <a16:creationId xmlns:a16="http://schemas.microsoft.com/office/drawing/2014/main" id="{7E2E405B-8960-BF9A-2016-824B7C4F4DF4}"/>
                  </a:ext>
                </a:extLst>
              </p:cNvPr>
              <p:cNvSpPr>
                <a:spLocks/>
              </p:cNvSpPr>
              <p:nvPr/>
            </p:nvSpPr>
            <p:spPr bwMode="gray">
              <a:xfrm>
                <a:off x="-6015038" y="1704975"/>
                <a:ext cx="388937" cy="388938"/>
              </a:xfrm>
              <a:custGeom>
                <a:avLst/>
                <a:gdLst>
                  <a:gd name="T0" fmla="*/ 163 w 206"/>
                  <a:gd name="T1" fmla="*/ 124 h 206"/>
                  <a:gd name="T2" fmla="*/ 103 w 206"/>
                  <a:gd name="T3" fmla="*/ 166 h 206"/>
                  <a:gd name="T4" fmla="*/ 40 w 206"/>
                  <a:gd name="T5" fmla="*/ 103 h 206"/>
                  <a:gd name="T6" fmla="*/ 83 w 206"/>
                  <a:gd name="T7" fmla="*/ 43 h 206"/>
                  <a:gd name="T8" fmla="*/ 92 w 206"/>
                  <a:gd name="T9" fmla="*/ 0 h 206"/>
                  <a:gd name="T10" fmla="*/ 0 w 206"/>
                  <a:gd name="T11" fmla="*/ 103 h 206"/>
                  <a:gd name="T12" fmla="*/ 104 w 206"/>
                  <a:gd name="T13" fmla="*/ 206 h 206"/>
                  <a:gd name="T14" fmla="*/ 206 w 206"/>
                  <a:gd name="T15" fmla="*/ 114 h 206"/>
                  <a:gd name="T16" fmla="*/ 163 w 206"/>
                  <a:gd name="T17" fmla="*/ 1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06">
                    <a:moveTo>
                      <a:pt x="163" y="124"/>
                    </a:moveTo>
                    <a:cubicBezTo>
                      <a:pt x="154" y="148"/>
                      <a:pt x="131" y="166"/>
                      <a:pt x="103" y="166"/>
                    </a:cubicBezTo>
                    <a:cubicBezTo>
                      <a:pt x="69" y="166"/>
                      <a:pt x="41" y="138"/>
                      <a:pt x="40" y="103"/>
                    </a:cubicBezTo>
                    <a:cubicBezTo>
                      <a:pt x="40" y="75"/>
                      <a:pt x="58" y="52"/>
                      <a:pt x="83" y="43"/>
                    </a:cubicBezTo>
                    <a:cubicBezTo>
                      <a:pt x="92" y="0"/>
                      <a:pt x="92" y="0"/>
                      <a:pt x="92" y="0"/>
                    </a:cubicBezTo>
                    <a:cubicBezTo>
                      <a:pt x="40" y="6"/>
                      <a:pt x="0" y="50"/>
                      <a:pt x="0" y="103"/>
                    </a:cubicBezTo>
                    <a:cubicBezTo>
                      <a:pt x="0" y="160"/>
                      <a:pt x="47" y="206"/>
                      <a:pt x="104" y="206"/>
                    </a:cubicBezTo>
                    <a:cubicBezTo>
                      <a:pt x="157" y="206"/>
                      <a:pt x="200" y="166"/>
                      <a:pt x="206" y="114"/>
                    </a:cubicBezTo>
                    <a:lnTo>
                      <a:pt x="163" y="124"/>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grpSp>
      </p:grpSp>
      <p:sp>
        <p:nvSpPr>
          <p:cNvPr id="16" name="Content Placeholder 1">
            <a:extLst>
              <a:ext uri="{FF2B5EF4-FFF2-40B4-BE49-F238E27FC236}">
                <a16:creationId xmlns:a16="http://schemas.microsoft.com/office/drawing/2014/main" id="{CAB79146-AE03-BCEC-7BC8-AC28979161A0}"/>
              </a:ext>
            </a:extLst>
          </p:cNvPr>
          <p:cNvSpPr txBox="1">
            <a:spLocks/>
          </p:cNvSpPr>
          <p:nvPr/>
        </p:nvSpPr>
        <p:spPr>
          <a:xfrm>
            <a:off x="3002252" y="1121027"/>
            <a:ext cx="7056976" cy="475252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ontserrat" pitchFamily="2" charset="77"/>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ontserrat" pitchFamily="2" charset="77"/>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ontserrat" pitchFamily="2" charset="77"/>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ontserrat"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ontserrat" pitchFamily="2" charset="77"/>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just" defTabSz="685783" rtl="0" eaLnBrk="1" fontAlgn="auto" latinLnBrk="0" hangingPunct="1">
              <a:lnSpc>
                <a:spcPct val="90000"/>
              </a:lnSpc>
              <a:spcBef>
                <a:spcPts val="751"/>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171446" marR="0" lvl="0" indent="-171446" algn="just"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Montserrat" pitchFamily="2" charset="77"/>
                <a:ea typeface="+mn-ea"/>
                <a:cs typeface="+mn-cs"/>
              </a:rPr>
              <a:t>Monitoring vaccine performance after regulatory approval and immunization </a:t>
            </a:r>
            <a:r>
              <a:rPr kumimoji="0" lang="en-US" sz="2100" b="0" i="0" u="none" strike="noStrike" kern="1200" cap="none" spc="0" normalizeH="0" baseline="0" noProof="0" dirty="0" err="1">
                <a:ln>
                  <a:noFill/>
                </a:ln>
                <a:solidFill>
                  <a:prstClr val="black"/>
                </a:solidFill>
                <a:effectLst/>
                <a:uLnTx/>
                <a:uFillTx/>
                <a:latin typeface="Montserrat" pitchFamily="2" charset="77"/>
                <a:ea typeface="+mn-ea"/>
                <a:cs typeface="+mn-cs"/>
              </a:rPr>
              <a:t>programme</a:t>
            </a:r>
            <a:r>
              <a:rPr kumimoji="0" lang="en-US" sz="2100" b="0" i="0" u="none" strike="noStrike" kern="1200" cap="none" spc="0" normalizeH="0" baseline="0" noProof="0" dirty="0">
                <a:ln>
                  <a:noFill/>
                </a:ln>
                <a:solidFill>
                  <a:prstClr val="black"/>
                </a:solidFill>
                <a:effectLst/>
                <a:uLnTx/>
                <a:uFillTx/>
                <a:latin typeface="Montserrat" pitchFamily="2" charset="77"/>
                <a:ea typeface="+mn-ea"/>
                <a:cs typeface="+mn-cs"/>
              </a:rPr>
              <a:t> implementation is critical for guiding health authorities. </a:t>
            </a:r>
          </a:p>
          <a:p>
            <a:pPr marL="171446" marR="0" lvl="0" indent="-171446" algn="just"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Montserrat" pitchFamily="2" charset="77"/>
                <a:ea typeface="+mn-ea"/>
                <a:cs typeface="+mn-cs"/>
              </a:rPr>
              <a:t>Generating real-world evidence (RWE) to assess the benefit/risk of their marketed vaccines is an obligation for vaccines companies. </a:t>
            </a:r>
          </a:p>
        </p:txBody>
      </p:sp>
      <p:sp>
        <p:nvSpPr>
          <p:cNvPr id="19" name="TextBox 18">
            <a:extLst>
              <a:ext uri="{FF2B5EF4-FFF2-40B4-BE49-F238E27FC236}">
                <a16:creationId xmlns:a16="http://schemas.microsoft.com/office/drawing/2014/main" id="{E22F7D98-D823-E583-66CA-C3924270A2F7}"/>
              </a:ext>
            </a:extLst>
          </p:cNvPr>
          <p:cNvSpPr txBox="1"/>
          <p:nvPr/>
        </p:nvSpPr>
        <p:spPr>
          <a:xfrm>
            <a:off x="809298" y="1529701"/>
            <a:ext cx="21080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3477B2"/>
                </a:solidFill>
                <a:effectLst/>
                <a:uLnTx/>
                <a:uFillTx/>
                <a:latin typeface="Verdana"/>
                <a:ea typeface="+mn-ea"/>
                <a:cs typeface="+mn-cs"/>
              </a:rPr>
              <a:t>Joint mandate</a:t>
            </a:r>
            <a:endParaRPr kumimoji="0" lang="en-US" sz="1600" b="1" i="0" u="none" strike="noStrike" kern="1200" cap="none" spc="0" normalizeH="0" baseline="0" noProof="0" dirty="0">
              <a:ln>
                <a:noFill/>
              </a:ln>
              <a:solidFill>
                <a:srgbClr val="3477B2"/>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A7F14751-5B23-760A-D817-3B6783C69BED}"/>
              </a:ext>
            </a:extLst>
          </p:cNvPr>
          <p:cNvSpPr txBox="1"/>
          <p:nvPr/>
        </p:nvSpPr>
        <p:spPr>
          <a:xfrm>
            <a:off x="9189748" y="4403313"/>
            <a:ext cx="2924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89C0"/>
                </a:solidFill>
                <a:effectLst/>
                <a:uLnTx/>
                <a:uFillTx/>
                <a:latin typeface="Verdana"/>
                <a:ea typeface="+mn-ea"/>
                <a:cs typeface="+mn-cs"/>
              </a:rPr>
              <a:t>Complexe real-world environnement</a:t>
            </a:r>
            <a:endParaRPr kumimoji="0" lang="en-US" sz="1600" b="1" i="0" u="none" strike="noStrike" kern="1200" cap="none" spc="0" normalizeH="0" baseline="0" noProof="0" dirty="0">
              <a:ln>
                <a:noFill/>
              </a:ln>
              <a:solidFill>
                <a:srgbClr val="0089C0"/>
              </a:solidFill>
              <a:effectLst/>
              <a:uLnTx/>
              <a:uFillTx/>
              <a:latin typeface="Verdana"/>
              <a:ea typeface="+mn-ea"/>
              <a:cs typeface="+mn-cs"/>
            </a:endParaRPr>
          </a:p>
        </p:txBody>
      </p:sp>
    </p:spTree>
    <p:extLst>
      <p:ext uri="{BB962C8B-B14F-4D97-AF65-F5344CB8AC3E}">
        <p14:creationId xmlns:p14="http://schemas.microsoft.com/office/powerpoint/2010/main" val="211085360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BB4DA-4A4C-D25F-06EE-1383D185CF66}"/>
              </a:ext>
            </a:extLst>
          </p:cNvPr>
          <p:cNvSpPr>
            <a:spLocks noGrp="1"/>
          </p:cNvSpPr>
          <p:nvPr>
            <p:ph type="title"/>
          </p:nvPr>
        </p:nvSpPr>
        <p:spPr>
          <a:xfrm>
            <a:off x="161358" y="103051"/>
            <a:ext cx="11856639" cy="542925"/>
          </a:xfrm>
        </p:spPr>
        <p:txBody>
          <a:bodyPr/>
          <a:lstStyle/>
          <a:p>
            <a:r>
              <a:rPr lang="en-US" dirty="0"/>
              <a:t>DRIVE project</a:t>
            </a:r>
          </a:p>
        </p:txBody>
      </p:sp>
      <p:sp>
        <p:nvSpPr>
          <p:cNvPr id="5" name="Espace réservé du contenu 1">
            <a:extLst>
              <a:ext uri="{FF2B5EF4-FFF2-40B4-BE49-F238E27FC236}">
                <a16:creationId xmlns:a16="http://schemas.microsoft.com/office/drawing/2014/main" id="{0152CEF7-94BD-7FB3-B60D-B496FCBA7528}"/>
              </a:ext>
            </a:extLst>
          </p:cNvPr>
          <p:cNvSpPr txBox="1">
            <a:spLocks/>
          </p:cNvSpPr>
          <p:nvPr/>
        </p:nvSpPr>
        <p:spPr>
          <a:xfrm>
            <a:off x="238590" y="1207776"/>
            <a:ext cx="8751725" cy="4681733"/>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Proof-of-concept of the EMA Influenza vaccines guidance</a:t>
            </a:r>
          </a:p>
          <a:p>
            <a:pPr marL="857237" marR="0" lvl="1" indent="-342900" algn="l" defTabSz="685783" rtl="0" eaLnBrk="1" fontAlgn="auto" latinLnBrk="0" hangingPunct="1">
              <a:lnSpc>
                <a:spcPct val="90000"/>
              </a:lnSpc>
              <a:spcBef>
                <a:spcPts val="375"/>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public-private multi MAHs partnership answering to a regulatory commitment</a:t>
            </a:r>
          </a:p>
          <a:p>
            <a:pPr marL="514338" marR="0" lvl="1" indent="0" algn="l" defTabSz="685783"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89C0"/>
                </a:solidFill>
                <a:effectLst/>
                <a:uLnTx/>
                <a:uFillTx/>
                <a:latin typeface="Montserrat" panose="00000500000000000000" pitchFamily="2" charset="0"/>
                <a:ea typeface="+mn-ea"/>
                <a:cs typeface="Calibri" panose="020F0502020204030204" pitchFamily="34" charset="0"/>
              </a:rPr>
              <a:t>-&gt; test the governance and regulatory pathway</a:t>
            </a:r>
          </a:p>
          <a:p>
            <a:pPr marL="800087" marR="0" lvl="1" indent="-285750"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857237" marR="0" lvl="1" indent="-342900" algn="l" defTabSz="685783" rtl="0" eaLnBrk="1" fontAlgn="auto" latinLnBrk="0" hangingPunct="1">
              <a:lnSpc>
                <a:spcPct val="90000"/>
              </a:lnSpc>
              <a:spcBef>
                <a:spcPts val="375"/>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Platform to provide yearly brand-specific influenza vaccine effectiveness </a:t>
            </a:r>
          </a:p>
          <a:p>
            <a:pPr marL="514338" marR="0" lvl="1" indent="0" algn="l" defTabSz="685783"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89C0"/>
                </a:solidFill>
                <a:effectLst/>
                <a:uLnTx/>
                <a:uFillTx/>
                <a:latin typeface="Montserrat" panose="00000500000000000000" pitchFamily="2" charset="0"/>
                <a:ea typeface="+mn-ea"/>
                <a:cs typeface="Calibri" panose="020F0502020204030204" pitchFamily="34" charset="0"/>
              </a:rPr>
              <a:t>-&gt; test the feasibility to get robust estimates for all ages/settings/brands in EU</a:t>
            </a:r>
          </a:p>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endParaRPr>
          </a:p>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5-years (2017-2022) 10 M€ project</a:t>
            </a:r>
          </a:p>
          <a:p>
            <a:pPr marL="857229" marR="0" lvl="2" indent="-171446" algn="just" defTabSz="685783"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16 partners from 7 European countries, coming from public health institutes, universities, research institutes, small-medium enterprises, patients’ associations, and vaccine companies</a:t>
            </a:r>
          </a:p>
          <a:p>
            <a:pPr marL="857229" marR="0" lvl="2" indent="-171446" algn="just" defTabSz="685783"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leveraging ADVANCE project outputs (governance framework for collaboration in post marketing setting) set up as H1N1 influenza pandemic</a:t>
            </a:r>
          </a:p>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panose="020B0604020202020204" pitchFamily="34" charset="0"/>
            </a:endParaRPr>
          </a:p>
          <a:p>
            <a:pPr marL="685800" marR="0" lvl="2" indent="0" algn="just" defTabSz="685783"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endParaRPr>
          </a:p>
        </p:txBody>
      </p:sp>
      <p:pic>
        <p:nvPicPr>
          <p:cNvPr id="6" name="Image 5">
            <a:extLst>
              <a:ext uri="{FF2B5EF4-FFF2-40B4-BE49-F238E27FC236}">
                <a16:creationId xmlns:a16="http://schemas.microsoft.com/office/drawing/2014/main" id="{85C8BA60-6663-4EDE-9B05-A2A001A2B5E1}"/>
              </a:ext>
            </a:extLst>
          </p:cNvPr>
          <p:cNvPicPr>
            <a:picLocks noChangeAspect="1"/>
          </p:cNvPicPr>
          <p:nvPr/>
        </p:nvPicPr>
        <p:blipFill>
          <a:blip r:embed="rId2"/>
          <a:stretch>
            <a:fillRect/>
          </a:stretch>
        </p:blipFill>
        <p:spPr>
          <a:xfrm>
            <a:off x="9313692" y="4404154"/>
            <a:ext cx="1471489" cy="434387"/>
          </a:xfrm>
          <a:prstGeom prst="rect">
            <a:avLst/>
          </a:prstGeom>
        </p:spPr>
      </p:pic>
      <p:pic>
        <p:nvPicPr>
          <p:cNvPr id="7" name="Image 6">
            <a:extLst>
              <a:ext uri="{FF2B5EF4-FFF2-40B4-BE49-F238E27FC236}">
                <a16:creationId xmlns:a16="http://schemas.microsoft.com/office/drawing/2014/main" id="{FF221B8E-A7FE-9B6D-08C6-839B56EBE751}"/>
              </a:ext>
            </a:extLst>
          </p:cNvPr>
          <p:cNvPicPr>
            <a:picLocks noChangeAspect="1"/>
          </p:cNvPicPr>
          <p:nvPr/>
        </p:nvPicPr>
        <p:blipFill>
          <a:blip r:embed="rId3"/>
          <a:stretch>
            <a:fillRect/>
          </a:stretch>
        </p:blipFill>
        <p:spPr>
          <a:xfrm>
            <a:off x="9313692" y="4734802"/>
            <a:ext cx="2486846" cy="1596141"/>
          </a:xfrm>
          <a:prstGeom prst="rect">
            <a:avLst/>
          </a:prstGeom>
        </p:spPr>
      </p:pic>
      <p:pic>
        <p:nvPicPr>
          <p:cNvPr id="10" name="Immagine 1">
            <a:extLst>
              <a:ext uri="{FF2B5EF4-FFF2-40B4-BE49-F238E27FC236}">
                <a16:creationId xmlns:a16="http://schemas.microsoft.com/office/drawing/2014/main" id="{B86021A6-FD5E-5B02-B420-DFA7EB44A230}"/>
              </a:ext>
            </a:extLst>
          </p:cNvPr>
          <p:cNvPicPr>
            <a:picLocks noChangeAspect="1"/>
          </p:cNvPicPr>
          <p:nvPr/>
        </p:nvPicPr>
        <p:blipFill>
          <a:blip r:embed="rId4"/>
          <a:stretch>
            <a:fillRect/>
          </a:stretch>
        </p:blipFill>
        <p:spPr>
          <a:xfrm>
            <a:off x="8913084" y="1444160"/>
            <a:ext cx="3201685" cy="1909026"/>
          </a:xfrm>
          <a:prstGeom prst="rect">
            <a:avLst/>
          </a:prstGeom>
          <a:ln>
            <a:solidFill>
              <a:schemeClr val="bg1">
                <a:lumMod val="65000"/>
              </a:schemeClr>
            </a:solidFill>
          </a:ln>
        </p:spPr>
      </p:pic>
    </p:spTree>
    <p:extLst>
      <p:ext uri="{BB962C8B-B14F-4D97-AF65-F5344CB8AC3E}">
        <p14:creationId xmlns:p14="http://schemas.microsoft.com/office/powerpoint/2010/main" val="330423969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B1EFC-04BD-1DC2-B78D-A4E88614AF41}"/>
              </a:ext>
            </a:extLst>
          </p:cNvPr>
          <p:cNvSpPr>
            <a:spLocks noGrp="1"/>
          </p:cNvSpPr>
          <p:nvPr>
            <p:ph idx="1"/>
          </p:nvPr>
        </p:nvSpPr>
        <p:spPr>
          <a:xfrm>
            <a:off x="1611830" y="1044095"/>
            <a:ext cx="4263451" cy="1190661"/>
          </a:xfrm>
        </p:spPr>
        <p:txBody>
          <a:bodyPr/>
          <a:lstStyle/>
          <a:p>
            <a:r>
              <a:rPr lang="en-US" sz="1600" dirty="0"/>
              <a:t>Large study platform (13 sites, 21 hospitals, &gt; 1,000 general practices in 7 EU countries and 1 nationwide population-based cohort, in Finland </a:t>
            </a:r>
          </a:p>
          <a:p>
            <a:r>
              <a:rPr lang="en-US" sz="1600" dirty="0"/>
              <a:t>Common protocol, pooled analysis</a:t>
            </a:r>
          </a:p>
          <a:p>
            <a:r>
              <a:rPr lang="en-US" sz="1600" dirty="0"/>
              <a:t>Results delivered 2 months after end of season </a:t>
            </a:r>
          </a:p>
          <a:p>
            <a:r>
              <a:rPr lang="en-US" sz="1600" dirty="0"/>
              <a:t>Leveraging public health capacities and public-private funding</a:t>
            </a:r>
          </a:p>
        </p:txBody>
      </p:sp>
      <p:sp>
        <p:nvSpPr>
          <p:cNvPr id="3" name="Title 2">
            <a:extLst>
              <a:ext uri="{FF2B5EF4-FFF2-40B4-BE49-F238E27FC236}">
                <a16:creationId xmlns:a16="http://schemas.microsoft.com/office/drawing/2014/main" id="{C261B4B0-0B62-CFA2-CA07-2AAF74540E7F}"/>
              </a:ext>
            </a:extLst>
          </p:cNvPr>
          <p:cNvSpPr>
            <a:spLocks noGrp="1"/>
          </p:cNvSpPr>
          <p:nvPr>
            <p:ph type="title"/>
          </p:nvPr>
        </p:nvSpPr>
        <p:spPr>
          <a:xfrm>
            <a:off x="335361" y="142881"/>
            <a:ext cx="11856639" cy="542925"/>
          </a:xfrm>
        </p:spPr>
        <p:txBody>
          <a:bodyPr/>
          <a:lstStyle/>
          <a:p>
            <a:r>
              <a:rPr lang="en-US" dirty="0"/>
              <a:t>DRIVE key achievements</a:t>
            </a:r>
          </a:p>
        </p:txBody>
      </p:sp>
      <p:pic>
        <p:nvPicPr>
          <p:cNvPr id="5" name="Picture 4">
            <a:extLst>
              <a:ext uri="{FF2B5EF4-FFF2-40B4-BE49-F238E27FC236}">
                <a16:creationId xmlns:a16="http://schemas.microsoft.com/office/drawing/2014/main" id="{7F6EAA02-A931-A2DF-6155-35F5923B0DEB}"/>
              </a:ext>
            </a:extLst>
          </p:cNvPr>
          <p:cNvPicPr>
            <a:picLocks noChangeAspect="1"/>
          </p:cNvPicPr>
          <p:nvPr/>
        </p:nvPicPr>
        <p:blipFill>
          <a:blip r:embed="rId2"/>
          <a:stretch>
            <a:fillRect/>
          </a:stretch>
        </p:blipFill>
        <p:spPr>
          <a:xfrm>
            <a:off x="16329" y="1242299"/>
            <a:ext cx="1686140" cy="1461875"/>
          </a:xfrm>
          <a:prstGeom prst="rect">
            <a:avLst/>
          </a:prstGeom>
        </p:spPr>
      </p:pic>
      <p:pic>
        <p:nvPicPr>
          <p:cNvPr id="7" name="Picture 6">
            <a:extLst>
              <a:ext uri="{FF2B5EF4-FFF2-40B4-BE49-F238E27FC236}">
                <a16:creationId xmlns:a16="http://schemas.microsoft.com/office/drawing/2014/main" id="{1F9D017A-8172-6AB9-CEE3-DC7F66C0A34B}"/>
              </a:ext>
            </a:extLst>
          </p:cNvPr>
          <p:cNvPicPr>
            <a:picLocks noChangeAspect="1"/>
          </p:cNvPicPr>
          <p:nvPr/>
        </p:nvPicPr>
        <p:blipFill>
          <a:blip r:embed="rId3"/>
          <a:stretch>
            <a:fillRect/>
          </a:stretch>
        </p:blipFill>
        <p:spPr>
          <a:xfrm>
            <a:off x="6316720" y="1242299"/>
            <a:ext cx="1717910" cy="1461875"/>
          </a:xfrm>
          <a:prstGeom prst="rect">
            <a:avLst/>
          </a:prstGeom>
        </p:spPr>
      </p:pic>
      <p:pic>
        <p:nvPicPr>
          <p:cNvPr id="9" name="Picture 8">
            <a:extLst>
              <a:ext uri="{FF2B5EF4-FFF2-40B4-BE49-F238E27FC236}">
                <a16:creationId xmlns:a16="http://schemas.microsoft.com/office/drawing/2014/main" id="{5C503B6A-BBDE-F3AF-EB22-E4284C6E70F3}"/>
              </a:ext>
            </a:extLst>
          </p:cNvPr>
          <p:cNvPicPr>
            <a:picLocks noChangeAspect="1"/>
          </p:cNvPicPr>
          <p:nvPr/>
        </p:nvPicPr>
        <p:blipFill>
          <a:blip r:embed="rId4"/>
          <a:stretch>
            <a:fillRect/>
          </a:stretch>
        </p:blipFill>
        <p:spPr>
          <a:xfrm>
            <a:off x="22240" y="4638306"/>
            <a:ext cx="1680229" cy="1554436"/>
          </a:xfrm>
          <a:prstGeom prst="rect">
            <a:avLst/>
          </a:prstGeom>
        </p:spPr>
      </p:pic>
      <p:pic>
        <p:nvPicPr>
          <p:cNvPr id="11" name="Picture 10">
            <a:extLst>
              <a:ext uri="{FF2B5EF4-FFF2-40B4-BE49-F238E27FC236}">
                <a16:creationId xmlns:a16="http://schemas.microsoft.com/office/drawing/2014/main" id="{3C284963-4C21-F33E-E800-2C9D3937EEB8}"/>
              </a:ext>
            </a:extLst>
          </p:cNvPr>
          <p:cNvPicPr>
            <a:picLocks noChangeAspect="1"/>
          </p:cNvPicPr>
          <p:nvPr/>
        </p:nvPicPr>
        <p:blipFill>
          <a:blip r:embed="rId5"/>
          <a:stretch>
            <a:fillRect/>
          </a:stretch>
        </p:blipFill>
        <p:spPr>
          <a:xfrm>
            <a:off x="6316720" y="3873749"/>
            <a:ext cx="2291119" cy="1190660"/>
          </a:xfrm>
          <a:prstGeom prst="rect">
            <a:avLst/>
          </a:prstGeom>
        </p:spPr>
      </p:pic>
      <p:pic>
        <p:nvPicPr>
          <p:cNvPr id="13" name="Picture 12">
            <a:extLst>
              <a:ext uri="{FF2B5EF4-FFF2-40B4-BE49-F238E27FC236}">
                <a16:creationId xmlns:a16="http://schemas.microsoft.com/office/drawing/2014/main" id="{87BF032E-BAB4-3BDB-0A42-B0B595C2D993}"/>
              </a:ext>
            </a:extLst>
          </p:cNvPr>
          <p:cNvPicPr>
            <a:picLocks noChangeAspect="1"/>
          </p:cNvPicPr>
          <p:nvPr/>
        </p:nvPicPr>
        <p:blipFill>
          <a:blip r:embed="rId6"/>
          <a:stretch>
            <a:fillRect/>
          </a:stretch>
        </p:blipFill>
        <p:spPr>
          <a:xfrm>
            <a:off x="6263680" y="5705082"/>
            <a:ext cx="2711669" cy="1057803"/>
          </a:xfrm>
          <a:prstGeom prst="rect">
            <a:avLst/>
          </a:prstGeom>
        </p:spPr>
      </p:pic>
      <p:sp>
        <p:nvSpPr>
          <p:cNvPr id="16" name="Content Placeholder 1">
            <a:extLst>
              <a:ext uri="{FF2B5EF4-FFF2-40B4-BE49-F238E27FC236}">
                <a16:creationId xmlns:a16="http://schemas.microsoft.com/office/drawing/2014/main" id="{DA9B2C4D-F5B5-807B-DF50-6B850886971E}"/>
              </a:ext>
            </a:extLst>
          </p:cNvPr>
          <p:cNvSpPr txBox="1">
            <a:spLocks/>
          </p:cNvSpPr>
          <p:nvPr/>
        </p:nvSpPr>
        <p:spPr>
          <a:xfrm>
            <a:off x="7912222" y="1081941"/>
            <a:ext cx="4263450" cy="1190661"/>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ontserrat" pitchFamily="2" charset="77"/>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ontserrat" pitchFamily="2" charset="77"/>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ontserrat" pitchFamily="2" charset="77"/>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ontserrat"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ontserrat" pitchFamily="2" charset="77"/>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285750" marR="0" lvl="0" indent="-28575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Multi-stakeholder scientific collaboration, annual forum</a:t>
            </a:r>
          </a:p>
          <a:p>
            <a:pPr marL="285750" marR="0" lvl="0" indent="-28575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Transparent review process on the protocol and results by all partners with an Independent Scientific Committee oversight: independent study conduct and scientific committee for results interpretations</a:t>
            </a:r>
          </a:p>
          <a:p>
            <a:pPr marL="285750" marR="0" lvl="0" indent="-28575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High-quality data standards</a:t>
            </a:r>
          </a:p>
        </p:txBody>
      </p:sp>
      <p:sp>
        <p:nvSpPr>
          <p:cNvPr id="18" name="TextBox 17">
            <a:extLst>
              <a:ext uri="{FF2B5EF4-FFF2-40B4-BE49-F238E27FC236}">
                <a16:creationId xmlns:a16="http://schemas.microsoft.com/office/drawing/2014/main" id="{16DACD91-2749-661C-E91A-13381D01FB32}"/>
              </a:ext>
            </a:extLst>
          </p:cNvPr>
          <p:cNvSpPr txBox="1"/>
          <p:nvPr/>
        </p:nvSpPr>
        <p:spPr>
          <a:xfrm>
            <a:off x="1665926" y="4180018"/>
            <a:ext cx="4209356"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5 influenza seasons including &gt;35,000 severe acute respiratory infection patients, and 13 influenza vaccines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In 2019/20 season, 3 precise brand specific IVE in specific settings/populations (95% CI width&lt;40%)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In the 2021/22 season, 8 out of 12 of influenza vaccines captured </a:t>
            </a:r>
          </a:p>
        </p:txBody>
      </p:sp>
      <p:sp>
        <p:nvSpPr>
          <p:cNvPr id="20" name="TextBox 19">
            <a:extLst>
              <a:ext uri="{FF2B5EF4-FFF2-40B4-BE49-F238E27FC236}">
                <a16:creationId xmlns:a16="http://schemas.microsoft.com/office/drawing/2014/main" id="{0517D4C7-EA12-07F1-0DC7-56A301C882CD}"/>
              </a:ext>
            </a:extLst>
          </p:cNvPr>
          <p:cNvSpPr txBox="1"/>
          <p:nvPr/>
        </p:nvSpPr>
        <p:spPr>
          <a:xfrm>
            <a:off x="7912222" y="3873749"/>
            <a:ext cx="4014329"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MAHs joint report for annual brand–specific influenza vaccines effectiveness estimates and EMA Vaccine working party evaluations</a:t>
            </a:r>
          </a:p>
        </p:txBody>
      </p:sp>
      <p:sp>
        <p:nvSpPr>
          <p:cNvPr id="22" name="TextBox 21">
            <a:extLst>
              <a:ext uri="{FF2B5EF4-FFF2-40B4-BE49-F238E27FC236}">
                <a16:creationId xmlns:a16="http://schemas.microsoft.com/office/drawing/2014/main" id="{D74C6923-1544-3E6B-9F21-B50D3AE539E3}"/>
              </a:ext>
            </a:extLst>
          </p:cNvPr>
          <p:cNvSpPr txBox="1"/>
          <p:nvPr/>
        </p:nvSpPr>
        <p:spPr>
          <a:xfrm>
            <a:off x="7912222" y="5332133"/>
            <a:ext cx="4028089"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Seasonal results posted online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Scientific communications and awareness campaigns: 73 website posts, 34 event participations, 26 newsletters and 21 publications</a:t>
            </a:r>
          </a:p>
        </p:txBody>
      </p:sp>
    </p:spTree>
    <p:extLst>
      <p:ext uri="{BB962C8B-B14F-4D97-AF65-F5344CB8AC3E}">
        <p14:creationId xmlns:p14="http://schemas.microsoft.com/office/powerpoint/2010/main" val="81345521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5368E4-EB90-E237-D1DF-E681F54C3E12}"/>
              </a:ext>
            </a:extLst>
          </p:cNvPr>
          <p:cNvSpPr>
            <a:spLocks noGrp="1"/>
          </p:cNvSpPr>
          <p:nvPr>
            <p:ph idx="1"/>
          </p:nvPr>
        </p:nvSpPr>
        <p:spPr>
          <a:xfrm>
            <a:off x="335361" y="1237229"/>
            <a:ext cx="11247039" cy="4752528"/>
          </a:xfrm>
        </p:spPr>
        <p:txBody>
          <a:bodyPr/>
          <a:lstStyle/>
          <a:p>
            <a:pPr algn="just">
              <a:buFont typeface="Wingdings" panose="05000000000000000000" pitchFamily="2" charset="2"/>
              <a:buChar char="Ø"/>
            </a:pPr>
            <a:r>
              <a:rPr lang="en-US" sz="1800" dirty="0">
                <a:latin typeface="Montserrat" panose="00000500000000000000" pitchFamily="2" charset="0"/>
                <a:cs typeface="Calibri" panose="020F0502020204030204" pitchFamily="34" charset="0"/>
              </a:rPr>
              <a:t>Despite focus on populations with highest disease burden of influenza and relatively high vaccine coverage (elderly in hospital setting) and adjusted parsimonious approach for pooled analysis, it remains a challenge to get precise estimates on several brands for informed decision making </a:t>
            </a:r>
          </a:p>
          <a:p>
            <a:pPr algn="just">
              <a:buFont typeface="Wingdings" panose="05000000000000000000" pitchFamily="2" charset="2"/>
              <a:buChar char="Ø"/>
            </a:pPr>
            <a:r>
              <a:rPr lang="en-US" sz="1800" dirty="0">
                <a:latin typeface="Montserrat" panose="00000500000000000000" pitchFamily="2" charset="0"/>
                <a:cs typeface="Calibri" panose="020F0502020204030204" pitchFamily="34" charset="0"/>
              </a:rPr>
              <a:t>EMA deemed the data insufficient for decision making (request to have serial annual estimates obtained over minimum of 3 years)</a:t>
            </a:r>
          </a:p>
          <a:p>
            <a:pPr algn="just">
              <a:buFont typeface="Wingdings" panose="05000000000000000000" pitchFamily="2" charset="2"/>
              <a:buChar char="Ø"/>
            </a:pPr>
            <a:r>
              <a:rPr lang="en-US" sz="1800" dirty="0">
                <a:latin typeface="Montserrat" panose="00000500000000000000" pitchFamily="2" charset="0"/>
                <a:cs typeface="Calibri" panose="020F0502020204030204" pitchFamily="34" charset="0"/>
              </a:rPr>
              <a:t>Public-private partnership hesitancy and parallel public-only initiative remains an obstacle for the scale up of RWE collaborative platforms which should be tackled more broadly by EU and national institutions.</a:t>
            </a:r>
          </a:p>
          <a:p>
            <a:pPr marL="0" indent="0" algn="just">
              <a:buNone/>
            </a:pPr>
            <a:endParaRPr lang="en-US" sz="1800" dirty="0">
              <a:latin typeface="Montserrat" panose="00000500000000000000" pitchFamily="2" charset="0"/>
            </a:endParaRPr>
          </a:p>
          <a:p>
            <a:pPr marL="0" indent="0" algn="just">
              <a:buNone/>
            </a:pPr>
            <a:endParaRPr lang="en-US" sz="1800" dirty="0">
              <a:latin typeface="Montserrat" panose="00000500000000000000" pitchFamily="2" charset="0"/>
            </a:endParaRPr>
          </a:p>
          <a:p>
            <a:pPr marL="0" indent="0" algn="just">
              <a:buNone/>
            </a:pPr>
            <a:r>
              <a:rPr lang="en-US" sz="1800" b="1" dirty="0">
                <a:solidFill>
                  <a:schemeClr val="accent6"/>
                </a:solidFill>
                <a:latin typeface="Montserrat" panose="00000500000000000000" pitchFamily="2" charset="0"/>
              </a:rPr>
              <a:t>The platform was unique in offering consistently brand-specific IVE results for each season in the EU</a:t>
            </a:r>
          </a:p>
          <a:p>
            <a:pPr marL="0" indent="0" algn="just">
              <a:buNone/>
            </a:pPr>
            <a:r>
              <a:rPr lang="en-US" sz="1800" b="1" dirty="0">
                <a:solidFill>
                  <a:schemeClr val="accent6"/>
                </a:solidFill>
                <a:latin typeface="Montserrat" panose="00000500000000000000" pitchFamily="2" charset="0"/>
              </a:rPr>
              <a:t>Successful proof-of concept that deserves continuation but needs clarity on stakeholders' roles and responsibilities on vaccine monitoring at the EU </a:t>
            </a:r>
            <a:r>
              <a:rPr lang="en-US" sz="1800" b="1">
                <a:solidFill>
                  <a:schemeClr val="accent6"/>
                </a:solidFill>
                <a:latin typeface="Montserrat" panose="00000500000000000000" pitchFamily="2" charset="0"/>
              </a:rPr>
              <a:t>level before further </a:t>
            </a:r>
            <a:r>
              <a:rPr lang="en-US" sz="1800" b="1" dirty="0">
                <a:solidFill>
                  <a:schemeClr val="accent6"/>
                </a:solidFill>
                <a:latin typeface="Montserrat" panose="00000500000000000000" pitchFamily="2" charset="0"/>
              </a:rPr>
              <a:t>action</a:t>
            </a:r>
          </a:p>
          <a:p>
            <a:pPr marL="0" indent="0" algn="just">
              <a:buNone/>
            </a:pPr>
            <a:endParaRPr lang="en-US" sz="1800" dirty="0">
              <a:latin typeface="Montserrat" panose="00000500000000000000" pitchFamily="2" charset="0"/>
            </a:endParaRPr>
          </a:p>
        </p:txBody>
      </p:sp>
      <p:sp>
        <p:nvSpPr>
          <p:cNvPr id="3" name="Title 2">
            <a:extLst>
              <a:ext uri="{FF2B5EF4-FFF2-40B4-BE49-F238E27FC236}">
                <a16:creationId xmlns:a16="http://schemas.microsoft.com/office/drawing/2014/main" id="{72BAEF0B-9C54-E799-985B-41160944C3F4}"/>
              </a:ext>
            </a:extLst>
          </p:cNvPr>
          <p:cNvSpPr>
            <a:spLocks noGrp="1"/>
          </p:cNvSpPr>
          <p:nvPr>
            <p:ph type="title"/>
          </p:nvPr>
        </p:nvSpPr>
        <p:spPr>
          <a:xfrm>
            <a:off x="335361" y="175002"/>
            <a:ext cx="11856639" cy="542925"/>
          </a:xfrm>
        </p:spPr>
        <p:txBody>
          <a:bodyPr/>
          <a:lstStyle/>
          <a:p>
            <a:r>
              <a:rPr lang="fr-FR" dirty="0"/>
              <a:t>DRIVE limitations and conclusion</a:t>
            </a:r>
            <a:endParaRPr lang="en-US" dirty="0"/>
          </a:p>
        </p:txBody>
      </p:sp>
    </p:spTree>
    <p:extLst>
      <p:ext uri="{BB962C8B-B14F-4D97-AF65-F5344CB8AC3E}">
        <p14:creationId xmlns:p14="http://schemas.microsoft.com/office/powerpoint/2010/main" val="103232445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50054-18F5-1383-4D20-8CFA30E01E32}"/>
              </a:ext>
            </a:extLst>
          </p:cNvPr>
          <p:cNvSpPr>
            <a:spLocks noGrp="1"/>
          </p:cNvSpPr>
          <p:nvPr>
            <p:ph idx="1"/>
          </p:nvPr>
        </p:nvSpPr>
        <p:spPr>
          <a:xfrm>
            <a:off x="501521" y="1363353"/>
            <a:ext cx="7040589" cy="4752528"/>
          </a:xfrm>
        </p:spPr>
        <p:txBody>
          <a:bodyPr/>
          <a:lstStyle/>
          <a:p>
            <a:pPr marL="0" indent="0" algn="just">
              <a:buNone/>
            </a:pPr>
            <a:r>
              <a:rPr lang="en-US" sz="2000" b="1" dirty="0">
                <a:latin typeface="Montserrat" panose="00000500000000000000" pitchFamily="2" charset="0"/>
                <a:cs typeface="Calibri" panose="020F0502020204030204" pitchFamily="34" charset="0"/>
              </a:rPr>
              <a:t>DRIVE sustainability</a:t>
            </a:r>
          </a:p>
          <a:p>
            <a:pPr algn="just"/>
            <a:r>
              <a:rPr lang="en-US" sz="1800" dirty="0">
                <a:latin typeface="Montserrat" panose="00000500000000000000" pitchFamily="2" charset="0"/>
                <a:cs typeface="Calibri" panose="020F0502020204030204" pitchFamily="34" charset="0"/>
              </a:rPr>
              <a:t>Encouraging data sharing practices (secondary use framework for DRIVE database)</a:t>
            </a:r>
          </a:p>
          <a:p>
            <a:pPr algn="just"/>
            <a:r>
              <a:rPr lang="en-US" sz="1800" dirty="0">
                <a:latin typeface="Montserrat" panose="00000500000000000000" pitchFamily="2" charset="0"/>
                <a:cs typeface="Calibri" panose="020F0502020204030204" pitchFamily="34" charset="0"/>
              </a:rPr>
              <a:t>Joining efforts to tackle COVID-19 pandemic: COVIDRIVE set up in record time leveraging DRIVE components</a:t>
            </a:r>
          </a:p>
          <a:p>
            <a:pPr algn="just"/>
            <a:endParaRPr lang="en-US" sz="2400" b="1" dirty="0">
              <a:latin typeface="Calibri" panose="020F0502020204030204" pitchFamily="34" charset="0"/>
              <a:cs typeface="Calibri" panose="020F0502020204030204" pitchFamily="34" charset="0"/>
            </a:endParaRPr>
          </a:p>
          <a:p>
            <a:pPr algn="just"/>
            <a:endParaRPr lang="en-US" dirty="0"/>
          </a:p>
          <a:p>
            <a:pPr algn="just"/>
            <a:endParaRPr lang="en-US" dirty="0"/>
          </a:p>
          <a:p>
            <a:pPr marL="0" indent="0" algn="just">
              <a:buNone/>
            </a:pPr>
            <a:r>
              <a:rPr lang="en-US" sz="2000" b="1" dirty="0"/>
              <a:t>Still on-going discussion with EMA</a:t>
            </a:r>
          </a:p>
          <a:p>
            <a:pPr algn="just"/>
            <a:r>
              <a:rPr lang="en-US" sz="1800" dirty="0"/>
              <a:t>The lessons learned from DRIVE will be taken into account during the ongoing revision of the influenza guideline (consultation planned in Q4 2023)</a:t>
            </a:r>
          </a:p>
          <a:p>
            <a:pPr marL="0" indent="0" algn="just">
              <a:buNone/>
            </a:pPr>
            <a:endParaRPr lang="en-US" dirty="0"/>
          </a:p>
        </p:txBody>
      </p:sp>
      <p:sp>
        <p:nvSpPr>
          <p:cNvPr id="3" name="Title 2">
            <a:extLst>
              <a:ext uri="{FF2B5EF4-FFF2-40B4-BE49-F238E27FC236}">
                <a16:creationId xmlns:a16="http://schemas.microsoft.com/office/drawing/2014/main" id="{5F5A5703-33F8-DFBC-B3A8-67DD7A14D2B4}"/>
              </a:ext>
            </a:extLst>
          </p:cNvPr>
          <p:cNvSpPr>
            <a:spLocks noGrp="1"/>
          </p:cNvSpPr>
          <p:nvPr>
            <p:ph type="title"/>
          </p:nvPr>
        </p:nvSpPr>
        <p:spPr/>
        <p:txBody>
          <a:bodyPr/>
          <a:lstStyle/>
          <a:p>
            <a:r>
              <a:rPr lang="fr-FR" dirty="0"/>
              <a:t>Beyond DRIVE</a:t>
            </a:r>
            <a:endParaRPr lang="en-US" dirty="0"/>
          </a:p>
        </p:txBody>
      </p:sp>
      <p:pic>
        <p:nvPicPr>
          <p:cNvPr id="4" name="Imagen 20">
            <a:extLst>
              <a:ext uri="{FF2B5EF4-FFF2-40B4-BE49-F238E27FC236}">
                <a16:creationId xmlns:a16="http://schemas.microsoft.com/office/drawing/2014/main" id="{21F7284E-872A-4B4A-7C76-2F1835976B59}"/>
              </a:ext>
            </a:extLst>
          </p:cNvPr>
          <p:cNvPicPr>
            <a:picLocks noChangeAspect="1"/>
          </p:cNvPicPr>
          <p:nvPr/>
        </p:nvPicPr>
        <p:blipFill>
          <a:blip r:embed="rId2"/>
          <a:stretch>
            <a:fillRect/>
          </a:stretch>
        </p:blipFill>
        <p:spPr>
          <a:xfrm>
            <a:off x="7729138" y="2320320"/>
            <a:ext cx="1360986" cy="1350979"/>
          </a:xfrm>
          <a:prstGeom prst="rect">
            <a:avLst/>
          </a:prstGeom>
        </p:spPr>
      </p:pic>
      <p:sp>
        <p:nvSpPr>
          <p:cNvPr id="5" name="TextBox 4">
            <a:extLst>
              <a:ext uri="{FF2B5EF4-FFF2-40B4-BE49-F238E27FC236}">
                <a16:creationId xmlns:a16="http://schemas.microsoft.com/office/drawing/2014/main" id="{F3BA30A7-D814-6B79-772D-59FCDFEA12BE}"/>
              </a:ext>
            </a:extLst>
          </p:cNvPr>
          <p:cNvSpPr txBox="1"/>
          <p:nvPr/>
        </p:nvSpPr>
        <p:spPr>
          <a:xfrm>
            <a:off x="9277152" y="2351782"/>
            <a:ext cx="291484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Times New Roman" panose="02020603050405020304" pitchFamily="18" charset="0"/>
              </a:rPr>
              <a:t>A public-private partnership for the estimation of brand-specific COVID-19 vaccine effectiveness in Europe </a:t>
            </a:r>
            <a:endParaRPr kumimoji="0" lang="en-GB" sz="16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B63E9EF-7E4E-24EE-4721-DEF2A2530C2F}"/>
              </a:ext>
            </a:extLst>
          </p:cNvPr>
          <p:cNvPicPr>
            <a:picLocks noChangeAspect="1"/>
          </p:cNvPicPr>
          <p:nvPr/>
        </p:nvPicPr>
        <p:blipFill>
          <a:blip r:embed="rId3"/>
          <a:stretch>
            <a:fillRect/>
          </a:stretch>
        </p:blipFill>
        <p:spPr>
          <a:xfrm>
            <a:off x="7947154" y="4614042"/>
            <a:ext cx="3743325" cy="1371600"/>
          </a:xfrm>
          <a:prstGeom prst="rect">
            <a:avLst/>
          </a:prstGeom>
        </p:spPr>
      </p:pic>
    </p:spTree>
    <p:extLst>
      <p:ext uri="{BB962C8B-B14F-4D97-AF65-F5344CB8AC3E}">
        <p14:creationId xmlns:p14="http://schemas.microsoft.com/office/powerpoint/2010/main" val="151020463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77B78A2A-8696-936B-D93C-E4E38F2242AD}"/>
              </a:ext>
            </a:extLst>
          </p:cNvPr>
          <p:cNvSpPr txBox="1">
            <a:spLocks/>
          </p:cNvSpPr>
          <p:nvPr/>
        </p:nvSpPr>
        <p:spPr>
          <a:xfrm>
            <a:off x="602105" y="125120"/>
            <a:ext cx="10375691" cy="609399"/>
          </a:xfrm>
          <a:prstGeom prst="rect">
            <a:avLst/>
          </a:prstGeom>
        </p:spPr>
        <p:txBody>
          <a:bodyPr anchor="t">
            <a:noAutofit/>
          </a:bodyPr>
          <a:lstStyle>
            <a:lvl1pPr algn="l" defTabSz="685783" rtl="0" eaLnBrk="1" latinLnBrk="0" hangingPunct="1">
              <a:lnSpc>
                <a:spcPct val="90000"/>
              </a:lnSpc>
              <a:spcBef>
                <a:spcPct val="0"/>
              </a:spcBef>
              <a:buNone/>
              <a:defRPr sz="3200" b="1" kern="1200">
                <a:solidFill>
                  <a:schemeClr val="accent1"/>
                </a:solidFill>
                <a:latin typeface="Montserrat" pitchFamily="2" charset="77"/>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89C0"/>
                </a:solidFill>
                <a:effectLst/>
                <a:uLnTx/>
                <a:uFillTx/>
                <a:latin typeface="Montserrat" pitchFamily="2" charset="77"/>
                <a:ea typeface="+mj-ea"/>
                <a:cs typeface="+mj-cs"/>
              </a:rPr>
              <a:t>Thanks to the DRIVE community!</a:t>
            </a:r>
          </a:p>
        </p:txBody>
      </p:sp>
      <p:sp>
        <p:nvSpPr>
          <p:cNvPr id="5" name="Rectangle 14">
            <a:extLst>
              <a:ext uri="{FF2B5EF4-FFF2-40B4-BE49-F238E27FC236}">
                <a16:creationId xmlns:a16="http://schemas.microsoft.com/office/drawing/2014/main" id="{4C1E84EB-9236-5806-E745-A246E2968D7D}"/>
              </a:ext>
            </a:extLst>
          </p:cNvPr>
          <p:cNvSpPr/>
          <p:nvPr/>
        </p:nvSpPr>
        <p:spPr>
          <a:xfrm>
            <a:off x="7852943" y="6366853"/>
            <a:ext cx="2708131" cy="0"/>
          </a:xfrm>
          <a:custGeom>
            <a:avLst/>
            <a:gdLst>
              <a:gd name="connsiteX0" fmla="*/ 0 w 2872028"/>
              <a:gd name="connsiteY0" fmla="*/ 0 h 3935350"/>
              <a:gd name="connsiteX1" fmla="*/ 2872028 w 2872028"/>
              <a:gd name="connsiteY1" fmla="*/ 0 h 3935350"/>
              <a:gd name="connsiteX2" fmla="*/ 2872028 w 2872028"/>
              <a:gd name="connsiteY2" fmla="*/ 3935350 h 3935350"/>
              <a:gd name="connsiteX3" fmla="*/ 0 w 2872028"/>
              <a:gd name="connsiteY3" fmla="*/ 3935350 h 3935350"/>
              <a:gd name="connsiteX4" fmla="*/ 0 w 2872028"/>
              <a:gd name="connsiteY4" fmla="*/ 0 h 3935350"/>
              <a:gd name="connsiteX0" fmla="*/ 0 w 2872028"/>
              <a:gd name="connsiteY0" fmla="*/ 0 h 3935350"/>
              <a:gd name="connsiteX1" fmla="*/ 2872028 w 2872028"/>
              <a:gd name="connsiteY1" fmla="*/ 0 h 3935350"/>
              <a:gd name="connsiteX2" fmla="*/ 2872028 w 2872028"/>
              <a:gd name="connsiteY2" fmla="*/ 3935350 h 3935350"/>
              <a:gd name="connsiteX3" fmla="*/ 0 w 2872028"/>
              <a:gd name="connsiteY3" fmla="*/ 3935350 h 3935350"/>
              <a:gd name="connsiteX4" fmla="*/ 91440 w 2872028"/>
              <a:gd name="connsiteY4" fmla="*/ 91440 h 3935350"/>
              <a:gd name="connsiteX0" fmla="*/ 0 w 2872028"/>
              <a:gd name="connsiteY0" fmla="*/ 0 h 3935350"/>
              <a:gd name="connsiteX1" fmla="*/ 2872028 w 2872028"/>
              <a:gd name="connsiteY1" fmla="*/ 0 h 3935350"/>
              <a:gd name="connsiteX2" fmla="*/ 2872028 w 2872028"/>
              <a:gd name="connsiteY2" fmla="*/ 3935350 h 3935350"/>
              <a:gd name="connsiteX3" fmla="*/ 0 w 2872028"/>
              <a:gd name="connsiteY3" fmla="*/ 3935350 h 3935350"/>
              <a:gd name="connsiteX0" fmla="*/ 1426191 w 2872028"/>
              <a:gd name="connsiteY0" fmla="*/ 0 h 3935350"/>
              <a:gd name="connsiteX1" fmla="*/ 2872028 w 2872028"/>
              <a:gd name="connsiteY1" fmla="*/ 0 h 3935350"/>
              <a:gd name="connsiteX2" fmla="*/ 2872028 w 2872028"/>
              <a:gd name="connsiteY2" fmla="*/ 3935350 h 3935350"/>
              <a:gd name="connsiteX3" fmla="*/ 0 w 2872028"/>
              <a:gd name="connsiteY3" fmla="*/ 3935350 h 3935350"/>
              <a:gd name="connsiteX0" fmla="*/ 2872028 w 2872028"/>
              <a:gd name="connsiteY0" fmla="*/ 0 h 3935350"/>
              <a:gd name="connsiteX1" fmla="*/ 2872028 w 2872028"/>
              <a:gd name="connsiteY1" fmla="*/ 3935350 h 3935350"/>
              <a:gd name="connsiteX2" fmla="*/ 0 w 2872028"/>
              <a:gd name="connsiteY2" fmla="*/ 3935350 h 3935350"/>
              <a:gd name="connsiteX0" fmla="*/ 2872028 w 2872028"/>
              <a:gd name="connsiteY0" fmla="*/ 0 h 0"/>
              <a:gd name="connsiteX1" fmla="*/ 0 w 2872028"/>
              <a:gd name="connsiteY1" fmla="*/ 0 h 0"/>
              <a:gd name="connsiteX0" fmla="*/ 7072 w 7072"/>
              <a:gd name="connsiteY0" fmla="*/ 6674 h 0"/>
              <a:gd name="connsiteX1" fmla="*/ 0 w 7072"/>
              <a:gd name="connsiteY1" fmla="*/ 0 h 0"/>
            </a:gdLst>
            <a:ahLst/>
            <a:cxnLst>
              <a:cxn ang="0">
                <a:pos x="connsiteX0" y="connsiteY0"/>
              </a:cxn>
              <a:cxn ang="0">
                <a:pos x="connsiteX1" y="connsiteY1"/>
              </a:cxn>
            </a:cxnLst>
            <a:rect l="l" t="t" r="r" b="b"/>
            <a:pathLst>
              <a:path w="7072">
                <a:moveTo>
                  <a:pt x="7072" y="6674"/>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marL="0" marR="0" lvl="0" indent="0" algn="ctr" defTabSz="121891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Logo, company name&#10;&#10;Description automatically generated">
            <a:extLst>
              <a:ext uri="{FF2B5EF4-FFF2-40B4-BE49-F238E27FC236}">
                <a16:creationId xmlns:a16="http://schemas.microsoft.com/office/drawing/2014/main" id="{0317F853-B332-2D04-70DE-12057F81AF2E}"/>
              </a:ext>
            </a:extLst>
          </p:cNvPr>
          <p:cNvPicPr>
            <a:picLocks noChangeAspect="1"/>
          </p:cNvPicPr>
          <p:nvPr/>
        </p:nvPicPr>
        <p:blipFill>
          <a:blip r:embed="rId2"/>
          <a:stretch>
            <a:fillRect/>
          </a:stretch>
        </p:blipFill>
        <p:spPr>
          <a:xfrm>
            <a:off x="0" y="755657"/>
            <a:ext cx="3246130" cy="5432239"/>
          </a:xfrm>
          <a:prstGeom prst="rect">
            <a:avLst/>
          </a:prstGeom>
        </p:spPr>
      </p:pic>
      <p:pic>
        <p:nvPicPr>
          <p:cNvPr id="8" name="Picture 6" descr="Diagram&#10;&#10;Description automatically generated">
            <a:extLst>
              <a:ext uri="{FF2B5EF4-FFF2-40B4-BE49-F238E27FC236}">
                <a16:creationId xmlns:a16="http://schemas.microsoft.com/office/drawing/2014/main" id="{27008910-352E-170F-01D7-95991B55DAA2}"/>
              </a:ext>
            </a:extLst>
          </p:cNvPr>
          <p:cNvPicPr>
            <a:picLocks noChangeAspect="1"/>
          </p:cNvPicPr>
          <p:nvPr/>
        </p:nvPicPr>
        <p:blipFill>
          <a:blip r:embed="rId3"/>
          <a:stretch>
            <a:fillRect/>
          </a:stretch>
        </p:blipFill>
        <p:spPr>
          <a:xfrm>
            <a:off x="3246130" y="1405970"/>
            <a:ext cx="4167265" cy="4023513"/>
          </a:xfrm>
          <a:prstGeom prst="rect">
            <a:avLst/>
          </a:prstGeom>
        </p:spPr>
      </p:pic>
      <p:sp>
        <p:nvSpPr>
          <p:cNvPr id="9" name="TextBox 8">
            <a:extLst>
              <a:ext uri="{FF2B5EF4-FFF2-40B4-BE49-F238E27FC236}">
                <a16:creationId xmlns:a16="http://schemas.microsoft.com/office/drawing/2014/main" id="{471CE57F-CA02-9DD8-5870-2E515CF02439}"/>
              </a:ext>
            </a:extLst>
          </p:cNvPr>
          <p:cNvSpPr txBox="1"/>
          <p:nvPr/>
        </p:nvSpPr>
        <p:spPr>
          <a:xfrm>
            <a:off x="1271753" y="6079795"/>
            <a:ext cx="92040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3477B2"/>
                </a:solidFill>
                <a:effectLst/>
                <a:uLnTx/>
                <a:uFillTx/>
                <a:latin typeface="Verdana"/>
                <a:ea typeface="+mn-ea"/>
                <a:cs typeface="+mn-cs"/>
                <a:hlinkClick r:id="rId4">
                  <a:extLst>
                    <a:ext uri="{A12FA001-AC4F-418D-AE19-62706E023703}">
                      <ahyp:hlinkClr xmlns:ahyp="http://schemas.microsoft.com/office/drawing/2018/hyperlinkcolor" val="tx"/>
                    </a:ext>
                  </a:extLst>
                </a:hlinkClick>
              </a:rPr>
              <a:t>Website:</a:t>
            </a:r>
            <a:r>
              <a:rPr kumimoji="0" lang="en-US" sz="1400" b="0" i="0" u="none" strike="noStrike" kern="1200" cap="none" spc="0" normalizeH="0" baseline="0" noProof="0" dirty="0">
                <a:ln>
                  <a:noFill/>
                </a:ln>
                <a:solidFill>
                  <a:srgbClr val="3477B2"/>
                </a:solidFill>
                <a:effectLst/>
                <a:uLnTx/>
                <a:uFillTx/>
                <a:latin typeface="Verdana"/>
                <a:ea typeface="+mn-ea"/>
                <a:cs typeface="+mn-cs"/>
                <a:hlinkClick r:id="rId4">
                  <a:extLst>
                    <a:ext uri="{A12FA001-AC4F-418D-AE19-62706E023703}">
                      <ahyp:hlinkClr xmlns:ahyp="http://schemas.microsoft.com/office/drawing/2018/hyperlinkcolor" val="tx"/>
                    </a:ext>
                  </a:extLst>
                </a:hlinkClick>
              </a:rPr>
              <a:t> Home - DRIVE (drive-eu.org)</a:t>
            </a:r>
            <a:endParaRPr kumimoji="0" lang="en-US" sz="1400" b="0" i="0" u="none" strike="noStrike" kern="1200" cap="none" spc="0" normalizeH="0" baseline="0" noProof="0" dirty="0">
              <a:ln>
                <a:noFill/>
              </a:ln>
              <a:solidFill>
                <a:srgbClr val="3477B2"/>
              </a:solidFill>
              <a:effectLst/>
              <a:uLnTx/>
              <a:uFillTx/>
              <a:latin typeface="Verdana"/>
              <a:ea typeface="+mn-ea"/>
              <a:cs typeface="+mn-cs"/>
            </a:endParaRPr>
          </a:p>
        </p:txBody>
      </p:sp>
      <p:sp>
        <p:nvSpPr>
          <p:cNvPr id="10" name="TextBox 9">
            <a:extLst>
              <a:ext uri="{FF2B5EF4-FFF2-40B4-BE49-F238E27FC236}">
                <a16:creationId xmlns:a16="http://schemas.microsoft.com/office/drawing/2014/main" id="{3E728C98-ABE1-5698-5F97-86D12838908A}"/>
              </a:ext>
            </a:extLst>
          </p:cNvPr>
          <p:cNvSpPr txBox="1"/>
          <p:nvPr/>
        </p:nvSpPr>
        <p:spPr>
          <a:xfrm>
            <a:off x="430925" y="6408710"/>
            <a:ext cx="119923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77B2"/>
                </a:solidFill>
                <a:effectLst/>
                <a:uLnTx/>
                <a:uFillTx/>
                <a:latin typeface="Verdana"/>
                <a:ea typeface="+mn-ea"/>
                <a:cs typeface="+mn-cs"/>
                <a:hlinkClick r:id="rId5">
                  <a:extLst>
                    <a:ext uri="{A12FA001-AC4F-418D-AE19-62706E023703}">
                      <ahyp:hlinkClr xmlns:ahyp="http://schemas.microsoft.com/office/drawing/2018/hyperlinkcolor" val="tx"/>
                    </a:ext>
                  </a:extLst>
                </a:hlinkClick>
              </a:rPr>
              <a:t>End project publication: </a:t>
            </a:r>
            <a:r>
              <a:rPr kumimoji="0" lang="en-US" sz="1400" b="0" i="0" u="none" strike="noStrike" kern="1200" cap="none" spc="0" normalizeH="0" baseline="0" noProof="0" dirty="0">
                <a:ln>
                  <a:noFill/>
                </a:ln>
                <a:solidFill>
                  <a:srgbClr val="3477B2"/>
                </a:solidFill>
                <a:effectLst/>
                <a:uLnTx/>
                <a:uFillTx/>
                <a:latin typeface="Verdana"/>
                <a:ea typeface="+mn-ea"/>
                <a:cs typeface="+mn-cs"/>
              </a:rPr>
              <a:t>Diez-Domingo J, et al. Experts review of Vaccines. 2022; DOI: 10.1080/14760584.2022.2137144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477B2"/>
              </a:solidFill>
              <a:effectLst/>
              <a:uLnTx/>
              <a:uFillTx/>
              <a:latin typeface="Verdana"/>
              <a:ea typeface="+mn-ea"/>
              <a:cs typeface="+mn-cs"/>
            </a:endParaRPr>
          </a:p>
        </p:txBody>
      </p:sp>
      <p:pic>
        <p:nvPicPr>
          <p:cNvPr id="11" name="Picture 10">
            <a:extLst>
              <a:ext uri="{FF2B5EF4-FFF2-40B4-BE49-F238E27FC236}">
                <a16:creationId xmlns:a16="http://schemas.microsoft.com/office/drawing/2014/main" id="{1CA70ED9-7FD2-A4B5-117F-916842B0FB7C}"/>
              </a:ext>
            </a:extLst>
          </p:cNvPr>
          <p:cNvPicPr>
            <a:picLocks noChangeAspect="1"/>
          </p:cNvPicPr>
          <p:nvPr/>
        </p:nvPicPr>
        <p:blipFill>
          <a:blip r:embed="rId6"/>
          <a:stretch>
            <a:fillRect/>
          </a:stretch>
        </p:blipFill>
        <p:spPr>
          <a:xfrm>
            <a:off x="7662041" y="1819492"/>
            <a:ext cx="4529959" cy="2394190"/>
          </a:xfrm>
          <a:prstGeom prst="rect">
            <a:avLst/>
          </a:prstGeom>
        </p:spPr>
      </p:pic>
      <p:sp>
        <p:nvSpPr>
          <p:cNvPr id="12" name="TextBox 11">
            <a:extLst>
              <a:ext uri="{FF2B5EF4-FFF2-40B4-BE49-F238E27FC236}">
                <a16:creationId xmlns:a16="http://schemas.microsoft.com/office/drawing/2014/main" id="{15A24604-D811-1EA8-378D-6432FB54FE3A}"/>
              </a:ext>
            </a:extLst>
          </p:cNvPr>
          <p:cNvSpPr txBox="1"/>
          <p:nvPr/>
        </p:nvSpPr>
        <p:spPr>
          <a:xfrm>
            <a:off x="4341614" y="1077054"/>
            <a:ext cx="25193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3477B2"/>
                </a:solidFill>
                <a:effectLst/>
                <a:uLnTx/>
                <a:uFillTx/>
                <a:latin typeface="Verdana"/>
                <a:ea typeface="+mn-ea"/>
                <a:cs typeface="+mn-cs"/>
              </a:rPr>
              <a:t>Study</a:t>
            </a:r>
            <a:r>
              <a:rPr kumimoji="0" lang="fr-FR" sz="1400" b="1" i="0" u="none" strike="noStrike" kern="1200" cap="none" spc="0" normalizeH="0" baseline="0" noProof="0" dirty="0">
                <a:ln>
                  <a:noFill/>
                </a:ln>
                <a:solidFill>
                  <a:srgbClr val="3477B2"/>
                </a:solidFill>
                <a:effectLst/>
                <a:uLnTx/>
                <a:uFillTx/>
                <a:latin typeface="Verdana"/>
                <a:ea typeface="+mn-ea"/>
                <a:cs typeface="+mn-cs"/>
              </a:rPr>
              <a:t> platform</a:t>
            </a:r>
            <a:endParaRPr kumimoji="0" lang="en-US" sz="1400" b="1" i="0" u="none" strike="noStrike" kern="1200" cap="none" spc="0" normalizeH="0" baseline="0" noProof="0" dirty="0">
              <a:ln>
                <a:noFill/>
              </a:ln>
              <a:solidFill>
                <a:srgbClr val="3477B2"/>
              </a:solidFill>
              <a:effectLst/>
              <a:uLnTx/>
              <a:uFillTx/>
              <a:latin typeface="Verdana"/>
              <a:ea typeface="+mn-ea"/>
              <a:cs typeface="+mn-cs"/>
            </a:endParaRPr>
          </a:p>
        </p:txBody>
      </p:sp>
    </p:spTree>
    <p:extLst>
      <p:ext uri="{BB962C8B-B14F-4D97-AF65-F5344CB8AC3E}">
        <p14:creationId xmlns:p14="http://schemas.microsoft.com/office/powerpoint/2010/main" val="255202500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184C-7374-67B7-21B2-FF8317BC135B}"/>
              </a:ext>
            </a:extLst>
          </p:cNvPr>
          <p:cNvSpPr>
            <a:spLocks noGrp="1"/>
          </p:cNvSpPr>
          <p:nvPr>
            <p:ph type="title"/>
          </p:nvPr>
        </p:nvSpPr>
        <p:spPr>
          <a:xfrm>
            <a:off x="3420292" y="0"/>
            <a:ext cx="8596312" cy="2387600"/>
          </a:xfrm>
        </p:spPr>
        <p:txBody>
          <a:bodyPr/>
          <a:lstStyle/>
          <a:p>
            <a:r>
              <a:rPr lang="en-GB" dirty="0"/>
              <a:t>Q&amp;A time</a:t>
            </a:r>
          </a:p>
        </p:txBody>
      </p:sp>
      <p:pic>
        <p:nvPicPr>
          <p:cNvPr id="4" name="Graphic 3" descr="Round speech bubble">
            <a:extLst>
              <a:ext uri="{FF2B5EF4-FFF2-40B4-BE49-F238E27FC236}">
                <a16:creationId xmlns:a16="http://schemas.microsoft.com/office/drawing/2014/main" id="{06B4F033-33AC-2C48-6602-00F8EC9960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0292" y="2945644"/>
            <a:ext cx="1673828" cy="1660752"/>
          </a:xfrm>
          <a:prstGeom prst="rect">
            <a:avLst/>
          </a:prstGeom>
        </p:spPr>
      </p:pic>
      <p:sp>
        <p:nvSpPr>
          <p:cNvPr id="5" name="TextBox 4">
            <a:extLst>
              <a:ext uri="{FF2B5EF4-FFF2-40B4-BE49-F238E27FC236}">
                <a16:creationId xmlns:a16="http://schemas.microsoft.com/office/drawing/2014/main" id="{7A1AF3EF-B1F3-41B3-403A-7CE0F5182322}"/>
              </a:ext>
            </a:extLst>
          </p:cNvPr>
          <p:cNvSpPr txBox="1"/>
          <p:nvPr/>
        </p:nvSpPr>
        <p:spPr>
          <a:xfrm>
            <a:off x="5392388" y="3237411"/>
            <a:ext cx="5434149" cy="1077218"/>
          </a:xfrm>
          <a:prstGeom prst="rect">
            <a:avLst/>
          </a:prstGeom>
          <a:noFill/>
        </p:spPr>
        <p:txBody>
          <a:bodyPr wrap="square" rtlCol="0">
            <a:spAutoFit/>
          </a:bodyPr>
          <a:lstStyle/>
          <a:p>
            <a:r>
              <a:rPr lang="en-GB" sz="3200" dirty="0">
                <a:solidFill>
                  <a:schemeClr val="accent2"/>
                </a:solidFill>
                <a:ea typeface="+mj-ea"/>
                <a:cs typeface="+mj-cs"/>
              </a:rPr>
              <a:t>Use the </a:t>
            </a:r>
            <a:r>
              <a:rPr lang="en-GB" sz="3200" b="1" dirty="0">
                <a:solidFill>
                  <a:schemeClr val="accent2"/>
                </a:solidFill>
                <a:ea typeface="+mj-ea"/>
                <a:cs typeface="+mj-cs"/>
              </a:rPr>
              <a:t>chat </a:t>
            </a:r>
            <a:r>
              <a:rPr lang="en-GB" sz="3200" dirty="0">
                <a:solidFill>
                  <a:schemeClr val="accent2"/>
                </a:solidFill>
                <a:ea typeface="+mj-ea"/>
                <a:cs typeface="+mj-cs"/>
              </a:rPr>
              <a:t>below to ask questions to the speakers</a:t>
            </a:r>
          </a:p>
        </p:txBody>
      </p:sp>
    </p:spTree>
    <p:extLst>
      <p:ext uri="{BB962C8B-B14F-4D97-AF65-F5344CB8AC3E}">
        <p14:creationId xmlns:p14="http://schemas.microsoft.com/office/powerpoint/2010/main" val="258441347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68BB-1241-A5D1-2A59-2F931811CB35}"/>
              </a:ext>
            </a:extLst>
          </p:cNvPr>
          <p:cNvSpPr>
            <a:spLocks noGrp="1"/>
          </p:cNvSpPr>
          <p:nvPr>
            <p:ph type="title"/>
          </p:nvPr>
        </p:nvSpPr>
        <p:spPr>
          <a:xfrm>
            <a:off x="2863702" y="1185110"/>
            <a:ext cx="8953063" cy="3347537"/>
          </a:xfrm>
        </p:spPr>
        <p:txBody>
          <a:bodyPr>
            <a:normAutofit/>
          </a:bodyPr>
          <a:lstStyle/>
          <a:p>
            <a:r>
              <a:rPr lang="en-US" b="1" i="0" dirty="0">
                <a:solidFill>
                  <a:srgbClr val="005A76"/>
                </a:solidFill>
                <a:effectLst/>
                <a:latin typeface="WordVisi_MSFontService"/>
              </a:rPr>
              <a:t>How do IMI projects facilitate innovations in vaccine development ?</a:t>
            </a:r>
            <a:endParaRPr lang="en-GB" dirty="0"/>
          </a:p>
        </p:txBody>
      </p:sp>
    </p:spTree>
    <p:extLst>
      <p:ext uri="{BB962C8B-B14F-4D97-AF65-F5344CB8AC3E}">
        <p14:creationId xmlns:p14="http://schemas.microsoft.com/office/powerpoint/2010/main" val="2413963657"/>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DFABD2-4F82-4D9F-B0DF-DDBE0928A741}"/>
              </a:ext>
            </a:extLst>
          </p:cNvPr>
          <p:cNvSpPr>
            <a:spLocks noGrp="1"/>
          </p:cNvSpPr>
          <p:nvPr>
            <p:ph type="subTitle" idx="1"/>
          </p:nvPr>
        </p:nvSpPr>
        <p:spPr>
          <a:xfrm>
            <a:off x="5267141" y="2625434"/>
            <a:ext cx="6452869" cy="594000"/>
          </a:xfrm>
        </p:spPr>
        <p:txBody>
          <a:bodyPr/>
          <a:lstStyle/>
          <a:p>
            <a:r>
              <a:rPr lang="en-GB" dirty="0"/>
              <a:t>Thank you for your attention</a:t>
            </a:r>
          </a:p>
        </p:txBody>
      </p:sp>
      <p:sp>
        <p:nvSpPr>
          <p:cNvPr id="4" name="TextBox 3">
            <a:extLst>
              <a:ext uri="{FF2B5EF4-FFF2-40B4-BE49-F238E27FC236}">
                <a16:creationId xmlns:a16="http://schemas.microsoft.com/office/drawing/2014/main" id="{8F069C02-66B4-4333-B3FE-1E3F3FE8F921}"/>
              </a:ext>
            </a:extLst>
          </p:cNvPr>
          <p:cNvSpPr txBox="1"/>
          <p:nvPr/>
        </p:nvSpPr>
        <p:spPr>
          <a:xfrm>
            <a:off x="1935092" y="3903925"/>
            <a:ext cx="1617672" cy="369332"/>
          </a:xfrm>
          <a:prstGeom prst="rect">
            <a:avLst/>
          </a:prstGeom>
          <a:noFill/>
        </p:spPr>
        <p:txBody>
          <a:bodyPr wrap="square">
            <a:spAutoFit/>
          </a:bodyPr>
          <a:lstStyle/>
          <a:p>
            <a:r>
              <a:rPr lang="en-GB" b="1" dirty="0">
                <a:solidFill>
                  <a:schemeClr val="tx1">
                    <a:lumMod val="90000"/>
                    <a:lumOff val="10000"/>
                  </a:schemeClr>
                </a:solidFill>
              </a:rPr>
              <a:t>ihi.europa.eu</a:t>
            </a:r>
          </a:p>
        </p:txBody>
      </p:sp>
    </p:spTree>
    <p:extLst>
      <p:ext uri="{BB962C8B-B14F-4D97-AF65-F5344CB8AC3E}">
        <p14:creationId xmlns:p14="http://schemas.microsoft.com/office/powerpoint/2010/main" val="123023567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B702E-8CB1-5044-0986-71D5480704FD}"/>
              </a:ext>
            </a:extLst>
          </p:cNvPr>
          <p:cNvSpPr>
            <a:spLocks noGrp="1"/>
          </p:cNvSpPr>
          <p:nvPr>
            <p:ph type="sldNum" sz="quarter" idx="10"/>
          </p:nvPr>
        </p:nvSpPr>
        <p:spPr/>
        <p:txBody>
          <a:bodyPr/>
          <a:lstStyle/>
          <a:p>
            <a:fld id="{E2C9FC41-EC69-47BF-BFE7-B5769C18AE0E}" type="slidenum">
              <a:rPr lang="en-GB" smtClean="0"/>
              <a:pPr/>
              <a:t>7</a:t>
            </a:fld>
            <a:endParaRPr lang="en-GB" dirty="0"/>
          </a:p>
        </p:txBody>
      </p:sp>
      <p:pic>
        <p:nvPicPr>
          <p:cNvPr id="5" name="Picture 4">
            <a:extLst>
              <a:ext uri="{FF2B5EF4-FFF2-40B4-BE49-F238E27FC236}">
                <a16:creationId xmlns:a16="http://schemas.microsoft.com/office/drawing/2014/main" id="{EA614EE0-3B3C-9428-E497-0CC36CFBC9EA}"/>
              </a:ext>
            </a:extLst>
          </p:cNvPr>
          <p:cNvPicPr>
            <a:picLocks noChangeAspect="1"/>
          </p:cNvPicPr>
          <p:nvPr/>
        </p:nvPicPr>
        <p:blipFill>
          <a:blip r:embed="rId2"/>
          <a:stretch>
            <a:fillRect/>
          </a:stretch>
        </p:blipFill>
        <p:spPr>
          <a:xfrm>
            <a:off x="4581038" y="3081556"/>
            <a:ext cx="5131981" cy="1659212"/>
          </a:xfrm>
          <a:prstGeom prst="rect">
            <a:avLst/>
          </a:prstGeom>
        </p:spPr>
      </p:pic>
      <p:sp>
        <p:nvSpPr>
          <p:cNvPr id="6" name="TextBox 5">
            <a:extLst>
              <a:ext uri="{FF2B5EF4-FFF2-40B4-BE49-F238E27FC236}">
                <a16:creationId xmlns:a16="http://schemas.microsoft.com/office/drawing/2014/main" id="{E6400A94-7EDA-761A-F4D7-233B4ED94BFB}"/>
              </a:ext>
            </a:extLst>
          </p:cNvPr>
          <p:cNvSpPr txBox="1"/>
          <p:nvPr/>
        </p:nvSpPr>
        <p:spPr>
          <a:xfrm>
            <a:off x="2204485" y="1040015"/>
            <a:ext cx="8399720" cy="1077218"/>
          </a:xfrm>
          <a:prstGeom prst="rect">
            <a:avLst/>
          </a:prstGeom>
          <a:noFill/>
        </p:spPr>
        <p:txBody>
          <a:bodyPr wrap="square" rtlCol="0">
            <a:spAutoFit/>
          </a:bodyPr>
          <a:lstStyle/>
          <a:p>
            <a:r>
              <a:rPr lang="en-GB" sz="3200" dirty="0">
                <a:solidFill>
                  <a:schemeClr val="accent2"/>
                </a:solidFill>
                <a:ea typeface="+mj-ea"/>
                <a:cs typeface="+mj-cs"/>
              </a:rPr>
              <a:t>1. In pre-clinical trials, how to limit animal testing in vaccine development?</a:t>
            </a:r>
          </a:p>
        </p:txBody>
      </p:sp>
    </p:spTree>
    <p:extLst>
      <p:ext uri="{BB962C8B-B14F-4D97-AF65-F5344CB8AC3E}">
        <p14:creationId xmlns:p14="http://schemas.microsoft.com/office/powerpoint/2010/main" val="2776425579"/>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1892-D90F-4B76-8954-D803DC24DE71}"/>
              </a:ext>
            </a:extLst>
          </p:cNvPr>
          <p:cNvSpPr>
            <a:spLocks noGrp="1"/>
          </p:cNvSpPr>
          <p:nvPr>
            <p:ph type="ctrTitle"/>
          </p:nvPr>
        </p:nvSpPr>
        <p:spPr>
          <a:xfrm>
            <a:off x="801689" y="2713853"/>
            <a:ext cx="10588622" cy="1367731"/>
          </a:xfrm>
        </p:spPr>
        <p:txBody>
          <a:bodyPr>
            <a:noAutofit/>
          </a:bodyPr>
          <a:lstStyle/>
          <a:p>
            <a:r>
              <a:rPr lang="en-GB" sz="4000">
                <a:solidFill>
                  <a:srgbClr val="E68010"/>
                </a:solidFill>
              </a:rPr>
              <a:t>Reducing the use of test animals through collaboration and innovation</a:t>
            </a:r>
            <a:endParaRPr lang="en-DE" sz="4000">
              <a:solidFill>
                <a:srgbClr val="E68010"/>
              </a:solidFill>
            </a:endParaRPr>
          </a:p>
        </p:txBody>
      </p:sp>
      <p:sp>
        <p:nvSpPr>
          <p:cNvPr id="4" name="Rectangle 3">
            <a:extLst>
              <a:ext uri="{FF2B5EF4-FFF2-40B4-BE49-F238E27FC236}">
                <a16:creationId xmlns:a16="http://schemas.microsoft.com/office/drawing/2014/main" id="{7588675B-905D-4835-AA1C-28CC9EAD83CC}"/>
              </a:ext>
            </a:extLst>
          </p:cNvPr>
          <p:cNvSpPr/>
          <p:nvPr/>
        </p:nvSpPr>
        <p:spPr>
          <a:xfrm>
            <a:off x="914400" y="5978127"/>
            <a:ext cx="10685721" cy="489320"/>
          </a:xfrm>
          <a:prstGeom prst="rect">
            <a:avLst/>
          </a:prstGeom>
        </p:spPr>
        <p:txBody>
          <a:bodyPr wrap="square">
            <a:noAutofit/>
          </a:bodyPr>
          <a:ls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VAC2VAC project has received funding from the Innovative Medicines Initiative 2 Joint Undertaking under grant agreement N° 115924. This Joint Undertaking receives support from the European Union's Horizon 2020 research and innovation programme and </a:t>
            </a:r>
            <a:r>
              <a:rPr kumimoji="0" lang="en-GB" sz="11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EFPIA</a:t>
            </a: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(www.imi.europa.eu). This communication reflects the author´s view and neither IMI nor the European Union, </a:t>
            </a:r>
            <a:r>
              <a:rPr kumimoji="0" lang="en-GB" sz="11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EFPIA</a:t>
            </a: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or any Associated Partners are responsible for any use that may be made of the information contained herein.</a:t>
            </a:r>
            <a:endParaRPr kumimoji="0" lang="en-DE"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C0605A44-F877-41C9-9D4D-0975CBF220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60" t="29244" r="35901" b="28633"/>
          <a:stretch/>
        </p:blipFill>
        <p:spPr>
          <a:xfrm>
            <a:off x="7296649" y="5259757"/>
            <a:ext cx="807304" cy="540000"/>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6F131ADC-87B7-4880-A964-434CF5CDF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076" y="5223757"/>
            <a:ext cx="1863528" cy="576000"/>
          </a:xfrm>
          <a:prstGeom prst="rect">
            <a:avLst/>
          </a:prstGeom>
        </p:spPr>
      </p:pic>
      <p:pic>
        <p:nvPicPr>
          <p:cNvPr id="7" name="Picture 6" descr="A close up of a sign&#10;&#10;Description automatically generated">
            <a:extLst>
              <a:ext uri="{FF2B5EF4-FFF2-40B4-BE49-F238E27FC236}">
                <a16:creationId xmlns:a16="http://schemas.microsoft.com/office/drawing/2014/main" id="{0BC5218B-A42F-4455-A74E-D43B79FF90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9283" y="5187757"/>
            <a:ext cx="1038934" cy="612000"/>
          </a:xfrm>
          <a:prstGeom prst="rect">
            <a:avLst/>
          </a:prstGeom>
        </p:spPr>
      </p:pic>
      <p:sp>
        <p:nvSpPr>
          <p:cNvPr id="8" name="TextBox 7">
            <a:extLst>
              <a:ext uri="{FF2B5EF4-FFF2-40B4-BE49-F238E27FC236}">
                <a16:creationId xmlns:a16="http://schemas.microsoft.com/office/drawing/2014/main" id="{0DB66491-6B3E-4D8C-89EA-A192D842D443}"/>
              </a:ext>
            </a:extLst>
          </p:cNvPr>
          <p:cNvSpPr txBox="1"/>
          <p:nvPr/>
        </p:nvSpPr>
        <p:spPr>
          <a:xfrm>
            <a:off x="3605029" y="4270560"/>
            <a:ext cx="498194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Prof. Ole F. Olesen, European Vaccine Initiative</a:t>
            </a:r>
            <a:endParaRPr kumimoji="0" lang="en-DE"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443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1CC9A9-D7EE-64B4-BB3C-F78FC74BAD3E}"/>
              </a:ext>
            </a:extLst>
          </p:cNvPr>
          <p:cNvPicPr>
            <a:picLocks noChangeAspect="1"/>
          </p:cNvPicPr>
          <p:nvPr/>
        </p:nvPicPr>
        <p:blipFill rotWithShape="1">
          <a:blip r:embed="rId3"/>
          <a:srcRect l="6569" t="7945" r="6896" b="14448"/>
          <a:stretch/>
        </p:blipFill>
        <p:spPr>
          <a:xfrm>
            <a:off x="6494059" y="1788160"/>
            <a:ext cx="4267591" cy="3819722"/>
          </a:xfrm>
          <a:prstGeom prst="rect">
            <a:avLst/>
          </a:prstGeom>
          <a:effectLst>
            <a:outerShdw blurRad="50800" dist="38100" dir="2700000" algn="tl" rotWithShape="0">
              <a:prstClr val="black">
                <a:alpha val="40000"/>
              </a:prstClr>
            </a:outerShdw>
          </a:effectLst>
        </p:spPr>
      </p:pic>
      <p:sp>
        <p:nvSpPr>
          <p:cNvPr id="5" name="Footer Placeholder 4">
            <a:extLst>
              <a:ext uri="{FF2B5EF4-FFF2-40B4-BE49-F238E27FC236}">
                <a16:creationId xmlns:a16="http://schemas.microsoft.com/office/drawing/2014/main" id="{96EE8C08-1AD6-7979-9080-696E87F9B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IHI Impact Series on Vaccines: VAC2VAC</a:t>
            </a:r>
            <a:endParaRPr kumimoji="0" lang="en-DE"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21D8965-3694-43C4-775D-E8782BBE86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2E58A-1882-46AC-9EF4-C28556F71A29}" type="slidenum">
              <a:rPr kumimoji="0" lang="en-DE"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E"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0AEF54-2A69-BBA4-7223-D4D64FAA1AF3}"/>
              </a:ext>
            </a:extLst>
          </p:cNvPr>
          <p:cNvSpPr>
            <a:spLocks noGrp="1"/>
          </p:cNvSpPr>
          <p:nvPr>
            <p:ph type="title"/>
          </p:nvPr>
        </p:nvSpPr>
        <p:spPr/>
        <p:txBody>
          <a:bodyPr/>
          <a:lstStyle/>
          <a:p>
            <a:r>
              <a:rPr lang="en-US">
                <a:solidFill>
                  <a:srgbClr val="E68010"/>
                </a:solidFill>
              </a:rPr>
              <a:t>Extensive use of Experimental Animals</a:t>
            </a:r>
            <a:endParaRPr lang="en-GB">
              <a:solidFill>
                <a:srgbClr val="E68010"/>
              </a:solidFill>
            </a:endParaRPr>
          </a:p>
        </p:txBody>
      </p:sp>
      <p:pic>
        <p:nvPicPr>
          <p:cNvPr id="7" name="Picture 6">
            <a:extLst>
              <a:ext uri="{FF2B5EF4-FFF2-40B4-BE49-F238E27FC236}">
                <a16:creationId xmlns:a16="http://schemas.microsoft.com/office/drawing/2014/main" id="{86C30ADD-CEB9-DB3D-62A5-985E6A54B544}"/>
              </a:ext>
            </a:extLst>
          </p:cNvPr>
          <p:cNvPicPr>
            <a:picLocks noChangeAspect="1"/>
          </p:cNvPicPr>
          <p:nvPr/>
        </p:nvPicPr>
        <p:blipFill rotWithShape="1">
          <a:blip r:embed="rId4"/>
          <a:srcRect l="1846" r="2291"/>
          <a:stretch/>
        </p:blipFill>
        <p:spPr>
          <a:xfrm>
            <a:off x="528320" y="2282417"/>
            <a:ext cx="5752521" cy="329565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46056A5E-A528-44EE-92AD-CDBC2B0F4986}"/>
              </a:ext>
            </a:extLst>
          </p:cNvPr>
          <p:cNvSpPr txBox="1"/>
          <p:nvPr/>
        </p:nvSpPr>
        <p:spPr>
          <a:xfrm>
            <a:off x="635885" y="5598387"/>
            <a:ext cx="56449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Around 750,000 animals used in EU for Quality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(including batch safety &amp; potency testing) (ALURES)</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4C4D536-B94A-EA1F-90E4-DE1308826554}"/>
              </a:ext>
            </a:extLst>
          </p:cNvPr>
          <p:cNvSpPr txBox="1">
            <a:spLocks/>
          </p:cNvSpPr>
          <p:nvPr/>
        </p:nvSpPr>
        <p:spPr>
          <a:xfrm>
            <a:off x="6598529" y="5607882"/>
            <a:ext cx="4267591" cy="47975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E68010"/>
                </a:solidFill>
                <a:effectLst/>
                <a:uLnTx/>
                <a:uFillTx/>
                <a:latin typeface="Calibri" panose="020F0502020204030204"/>
                <a:ea typeface="+mj-ea"/>
                <a:cs typeface="+mj-cs"/>
              </a:rPr>
              <a:t>Experimental animals used in Germany</a:t>
            </a:r>
            <a:endParaRPr kumimoji="0" lang="en-GB" sz="1800" b="1" i="0" u="none" strike="noStrike" kern="1200" cap="none" spc="0" normalizeH="0" baseline="0" noProof="0">
              <a:ln>
                <a:noFill/>
              </a:ln>
              <a:solidFill>
                <a:srgbClr val="E68010"/>
              </a:solidFill>
              <a:effectLst/>
              <a:uLnTx/>
              <a:uFillTx/>
              <a:latin typeface="Calibri" panose="020F0502020204030204"/>
              <a:ea typeface="+mj-ea"/>
              <a:cs typeface="+mj-cs"/>
            </a:endParaRPr>
          </a:p>
        </p:txBody>
      </p:sp>
      <p:sp>
        <p:nvSpPr>
          <p:cNvPr id="4" name="TextBox 3">
            <a:extLst>
              <a:ext uri="{FF2B5EF4-FFF2-40B4-BE49-F238E27FC236}">
                <a16:creationId xmlns:a16="http://schemas.microsoft.com/office/drawing/2014/main" id="{53AFECCE-00FB-E455-CE15-E99FAB486742}"/>
              </a:ext>
            </a:extLst>
          </p:cNvPr>
          <p:cNvSpPr txBox="1"/>
          <p:nvPr/>
        </p:nvSpPr>
        <p:spPr>
          <a:xfrm>
            <a:off x="838200" y="1550274"/>
            <a:ext cx="528008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More than 115 million experimental animals are used each year globally (Humane Society International)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22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HI Theme">
  <a:themeElements>
    <a:clrScheme name="IHI - Innovative Health Initiative">
      <a:dk1>
        <a:sysClr val="windowText" lastClr="000000"/>
      </a:dk1>
      <a:lt1>
        <a:sysClr val="window" lastClr="FFFFFF"/>
      </a:lt1>
      <a:dk2>
        <a:srgbClr val="003642"/>
      </a:dk2>
      <a:lt2>
        <a:srgbClr val="E7E6E6"/>
      </a:lt2>
      <a:accent1>
        <a:srgbClr val="7CB82F"/>
      </a:accent1>
      <a:accent2>
        <a:srgbClr val="1B4654"/>
      </a:accent2>
      <a:accent3>
        <a:srgbClr val="3894A4"/>
      </a:accent3>
      <a:accent4>
        <a:srgbClr val="EAB818"/>
      </a:accent4>
      <a:accent5>
        <a:srgbClr val="CF6088"/>
      </a:accent5>
      <a:accent6>
        <a:srgbClr val="5A2F58"/>
      </a:accent6>
      <a:hlink>
        <a:srgbClr val="3894A4"/>
      </a:hlink>
      <a:folHlink>
        <a:srgbClr val="3894A4"/>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I PPT template" id="{816E5242-230E-4A73-A1AD-DBD95BEE709E}" vid="{CE087212-9036-4E92-A0E5-837C257E417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01D0DAFE-49CF-437F-BBAC-5737518177C1}"/>
    </a:ext>
  </a:extLst>
</a:theme>
</file>

<file path=ppt/theme/theme4.xml><?xml version="1.0" encoding="utf-8"?>
<a:theme xmlns:a="http://schemas.openxmlformats.org/drawingml/2006/main" name="EU-PEARL">
  <a:themeElements>
    <a:clrScheme name="EU-PEARL">
      <a:dk1>
        <a:srgbClr val="000000"/>
      </a:dk1>
      <a:lt1>
        <a:srgbClr val="FFFFFF"/>
      </a:lt1>
      <a:dk2>
        <a:srgbClr val="757070"/>
      </a:dk2>
      <a:lt2>
        <a:srgbClr val="E7E6E6"/>
      </a:lt2>
      <a:accent1>
        <a:srgbClr val="70B5B5"/>
      </a:accent1>
      <a:accent2>
        <a:srgbClr val="925D8D"/>
      </a:accent2>
      <a:accent3>
        <a:srgbClr val="CE3771"/>
      </a:accent3>
      <a:accent4>
        <a:srgbClr val="373A5C"/>
      </a:accent4>
      <a:accent5>
        <a:srgbClr val="DE7EA0"/>
      </a:accent5>
      <a:accent6>
        <a:srgbClr val="797CA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PEARL" id="{2DF94EC7-2BFC-4D21-B1E0-D370363AB3A1}" vid="{E512748B-F58F-4361-831A-C47885F14213}"/>
    </a:ext>
  </a:extLst>
</a:theme>
</file>

<file path=ppt/theme/theme5.xml><?xml version="1.0" encoding="utf-8"?>
<a:theme xmlns:a="http://schemas.openxmlformats.org/drawingml/2006/main" name="1_EU-PEARL">
  <a:themeElements>
    <a:clrScheme name="EU-PEARL">
      <a:dk1>
        <a:srgbClr val="000000"/>
      </a:dk1>
      <a:lt1>
        <a:srgbClr val="FFFFFF"/>
      </a:lt1>
      <a:dk2>
        <a:srgbClr val="757070"/>
      </a:dk2>
      <a:lt2>
        <a:srgbClr val="E7E6E6"/>
      </a:lt2>
      <a:accent1>
        <a:srgbClr val="70B5B5"/>
      </a:accent1>
      <a:accent2>
        <a:srgbClr val="925D8D"/>
      </a:accent2>
      <a:accent3>
        <a:srgbClr val="CE3771"/>
      </a:accent3>
      <a:accent4>
        <a:srgbClr val="373A5C"/>
      </a:accent4>
      <a:accent5>
        <a:srgbClr val="DE7EA0"/>
      </a:accent5>
      <a:accent6>
        <a:srgbClr val="797CA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PEARL" id="{2DF94EC7-2BFC-4D21-B1E0-D370363AB3A1}" vid="{E512748B-F58F-4361-831A-C47885F14213}"/>
    </a:ext>
  </a:extLst>
</a:theme>
</file>

<file path=ppt/theme/theme6.xml><?xml version="1.0" encoding="utf-8"?>
<a:theme xmlns:a="http://schemas.openxmlformats.org/drawingml/2006/main" name="Office Theme">
  <a:themeElements>
    <a:clrScheme name="Custom 1">
      <a:dk1>
        <a:sysClr val="windowText" lastClr="000000"/>
      </a:dk1>
      <a:lt1>
        <a:sysClr val="window" lastClr="FFFFFF"/>
      </a:lt1>
      <a:dk2>
        <a:srgbClr val="C55A11"/>
      </a:dk2>
      <a:lt2>
        <a:srgbClr val="7B7B7B"/>
      </a:lt2>
      <a:accent1>
        <a:srgbClr val="44546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RIVE_cover1">
  <a:themeElements>
    <a:clrScheme name="DRIVE">
      <a:dk1>
        <a:sysClr val="windowText" lastClr="000000"/>
      </a:dk1>
      <a:lt1>
        <a:sysClr val="window" lastClr="FFFFFF"/>
      </a:lt1>
      <a:dk2>
        <a:srgbClr val="242852"/>
      </a:dk2>
      <a:lt2>
        <a:srgbClr val="B1E3F9"/>
      </a:lt2>
      <a:accent1>
        <a:srgbClr val="0089C0"/>
      </a:accent1>
      <a:accent2>
        <a:srgbClr val="579CA9"/>
      </a:accent2>
      <a:accent3>
        <a:srgbClr val="297FD5"/>
      </a:accent3>
      <a:accent4>
        <a:srgbClr val="7F8FA9"/>
      </a:accent4>
      <a:accent5>
        <a:srgbClr val="5AA2AE"/>
      </a:accent5>
      <a:accent6>
        <a:srgbClr val="3477B2"/>
      </a:accent6>
      <a:hlink>
        <a:srgbClr val="0089C0"/>
      </a:hlink>
      <a:folHlink>
        <a:srgbClr val="579CA9"/>
      </a:folHlink>
    </a:clrScheme>
    <a:fontScheme name="Custom 1">
      <a:majorFont>
        <a:latin typeface="Verdana"/>
        <a:ea typeface=""/>
        <a:cs typeface=""/>
      </a:majorFont>
      <a:minorFont>
        <a:latin typeface="Verdana"/>
        <a:ea typeface=""/>
        <a:cs typeface=""/>
      </a:minorFont>
    </a:fontScheme>
    <a:fmtScheme name="Sólidos sutile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71128_abeldb_ppt-template_DRIVE.potx" id="{2594ECAB-FE4B-41A2-B11C-F81155159432}" vid="{8F8D4CA8-6217-4ABE-B50F-B719026C5C86}"/>
    </a:ext>
  </a:extLst>
</a:theme>
</file>

<file path=ppt/theme/theme8.xml><?xml version="1.0" encoding="utf-8"?>
<a:theme xmlns:a="http://schemas.openxmlformats.org/drawingml/2006/main" name="1_DRIVE_without DRIVE logo">
  <a:themeElements>
    <a:clrScheme name="DRIVE">
      <a:dk1>
        <a:sysClr val="windowText" lastClr="000000"/>
      </a:dk1>
      <a:lt1>
        <a:sysClr val="window" lastClr="FFFFFF"/>
      </a:lt1>
      <a:dk2>
        <a:srgbClr val="242852"/>
      </a:dk2>
      <a:lt2>
        <a:srgbClr val="B1E3F9"/>
      </a:lt2>
      <a:accent1>
        <a:srgbClr val="0089C0"/>
      </a:accent1>
      <a:accent2>
        <a:srgbClr val="579CA9"/>
      </a:accent2>
      <a:accent3>
        <a:srgbClr val="297FD5"/>
      </a:accent3>
      <a:accent4>
        <a:srgbClr val="7F8FA9"/>
      </a:accent4>
      <a:accent5>
        <a:srgbClr val="5AA2AE"/>
      </a:accent5>
      <a:accent6>
        <a:srgbClr val="3477B2"/>
      </a:accent6>
      <a:hlink>
        <a:srgbClr val="0089C0"/>
      </a:hlink>
      <a:folHlink>
        <a:srgbClr val="579CA9"/>
      </a:folHlink>
    </a:clrScheme>
    <a:fontScheme name="DRIVE">
      <a:majorFont>
        <a:latin typeface="Verdana"/>
        <a:ea typeface=""/>
        <a:cs typeface=""/>
      </a:majorFont>
      <a:minorFont>
        <a:latin typeface="Verdana"/>
        <a:ea typeface=""/>
        <a:cs typeface=""/>
      </a:minorFont>
    </a:fontScheme>
    <a:fmtScheme name="Sólidos sutile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IVE_template_update" id="{F8F85E37-7C1E-0D4D-B1D6-1BF6B4A73A55}" vid="{AB2BA65D-3799-6147-8C0F-C2814201F173}"/>
    </a:ext>
  </a:extLst>
</a:theme>
</file>

<file path=ppt/theme/theme9.xml><?xml version="1.0" encoding="utf-8"?>
<a:theme xmlns:a="http://schemas.openxmlformats.org/drawingml/2006/main" name="Periscope">
  <a:themeElements>
    <a:clrScheme name="Periscope">
      <a:dk1>
        <a:srgbClr val="00658B"/>
      </a:dk1>
      <a:lt1>
        <a:srgbClr val="FFFFFF"/>
      </a:lt1>
      <a:dk2>
        <a:srgbClr val="00658B"/>
      </a:dk2>
      <a:lt2>
        <a:srgbClr val="FFFFFF"/>
      </a:lt2>
      <a:accent1>
        <a:srgbClr val="1FA8B5"/>
      </a:accent1>
      <a:accent2>
        <a:srgbClr val="00658B"/>
      </a:accent2>
      <a:accent3>
        <a:srgbClr val="E84C3D"/>
      </a:accent3>
      <a:accent4>
        <a:srgbClr val="CCF2F6"/>
      </a:accent4>
      <a:accent5>
        <a:srgbClr val="B4EAFF"/>
      </a:accent5>
      <a:accent6>
        <a:srgbClr val="FADBD8"/>
      </a:accent6>
      <a:hlink>
        <a:srgbClr val="1FA8B5"/>
      </a:hlink>
      <a:folHlink>
        <a:srgbClr val="99E6E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BrandIn lastLayout="1"/>
</file>

<file path=customXml/itemProps1.xml><?xml version="1.0" encoding="utf-8"?>
<ds:datastoreItem xmlns:ds="http://schemas.openxmlformats.org/officeDocument/2006/customXml" ds:itemID="{A9377F0E-6DE4-47A6-94F7-B5269FE2FCE0}">
  <ds:schemaRefs/>
</ds:datastoreItem>
</file>

<file path=docProps/app.xml><?xml version="1.0" encoding="utf-8"?>
<Properties xmlns="http://schemas.openxmlformats.org/officeDocument/2006/extended-properties" xmlns:vt="http://schemas.openxmlformats.org/officeDocument/2006/docPropsVTypes">
  <Template>IHI PPT template</Template>
  <TotalTime>1261</TotalTime>
  <Words>2948</Words>
  <Application>Microsoft Office PowerPoint</Application>
  <PresentationFormat>Widescreen</PresentationFormat>
  <Paragraphs>265</Paragraphs>
  <Slides>60</Slides>
  <Notes>3</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60</vt:i4>
      </vt:variant>
    </vt:vector>
  </HeadingPairs>
  <TitlesOfParts>
    <vt:vector size="82" baseType="lpstr">
      <vt:lpstr>Abel</vt:lpstr>
      <vt:lpstr>Arial</vt:lpstr>
      <vt:lpstr>Arimo</vt:lpstr>
      <vt:lpstr>Calibri</vt:lpstr>
      <vt:lpstr>Calisto MT</vt:lpstr>
      <vt:lpstr>Cambria</vt:lpstr>
      <vt:lpstr>Helvetica</vt:lpstr>
      <vt:lpstr>Montserrat</vt:lpstr>
      <vt:lpstr>Raleway</vt:lpstr>
      <vt:lpstr>Raleway Light</vt:lpstr>
      <vt:lpstr>Verdana</vt:lpstr>
      <vt:lpstr>Wingdings</vt:lpstr>
      <vt:lpstr>WordVisi_MSFontService</vt:lpstr>
      <vt:lpstr>IHI Theme</vt:lpstr>
      <vt:lpstr>1_Custom Design</vt:lpstr>
      <vt:lpstr>AstraZeneca Standard Template</vt:lpstr>
      <vt:lpstr>EU-PEARL</vt:lpstr>
      <vt:lpstr>1_EU-PEARL</vt:lpstr>
      <vt:lpstr>Office Theme</vt:lpstr>
      <vt:lpstr>DRIVE_cover1</vt:lpstr>
      <vt:lpstr>1_DRIVE_without DRIVE logo</vt:lpstr>
      <vt:lpstr>Periscope</vt:lpstr>
      <vt:lpstr>IMI impact on:</vt:lpstr>
      <vt:lpstr>PowerPoint Presentation</vt:lpstr>
      <vt:lpstr>PowerPoint Presentation</vt:lpstr>
      <vt:lpstr>PowerPoint Presentation</vt:lpstr>
      <vt:lpstr>PowerPoint Presentation</vt:lpstr>
      <vt:lpstr>How do IMI projects facilitate innovations in vaccine development ?</vt:lpstr>
      <vt:lpstr>PowerPoint Presentation</vt:lpstr>
      <vt:lpstr>Reducing the use of test animals through collaboration and innovation</vt:lpstr>
      <vt:lpstr>Extensive use of Experimental Animals</vt:lpstr>
      <vt:lpstr>VAC2VAC’s primary goal</vt:lpstr>
      <vt:lpstr>VAC2VAC Consortium: 23 partners in 8 countries</vt:lpstr>
      <vt:lpstr>VAC2VAC: project architecture</vt:lpstr>
      <vt:lpstr>Consistency approach</vt:lpstr>
      <vt:lpstr>Rabbit Pyrogen Test (RPT)</vt:lpstr>
      <vt:lpstr>Replacing RPT with MAT for human Tick-Borne Encephalitis Virus (TBEV) vaccine</vt:lpstr>
      <vt:lpstr>Setting of MAT conditions for the Tick-borne encephalitis virus (TBEV) vaccine (III)</vt:lpstr>
      <vt:lpstr>MAT validation on 3 TBEV vaccine lots</vt:lpstr>
      <vt:lpstr>Precision study according to ICH Q2(R1)</vt:lpstr>
      <vt:lpstr> What happened next?</vt:lpstr>
      <vt:lpstr>Other successes of VAC2VAC</vt:lpstr>
      <vt:lpstr>Conclusions</vt:lpstr>
      <vt:lpstr>Acknowledgements</vt:lpstr>
      <vt:lpstr>PowerPoint Presentation</vt:lpstr>
      <vt:lpstr>PERISCOPE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Innovative platform  for Influenza vaccine effectiveness assessment:  the value of collaboration across  manufacturers and public sector  IMI impact on vaccines – How do IMI projects facilitate innovations in vaccine development and effectiveness assessment?  Webinar Nov 10th, 2023</vt:lpstr>
      <vt:lpstr>Seasonal influenza in Europe</vt:lpstr>
      <vt:lpstr>Combining EU efforts to assess vaccines performance</vt:lpstr>
      <vt:lpstr>DRIVE project</vt:lpstr>
      <vt:lpstr>DRIVE key achievements</vt:lpstr>
      <vt:lpstr>DRIVE limitations and conclusion</vt:lpstr>
      <vt:lpstr>Beyond DRIVE</vt:lpstr>
      <vt:lpstr>PowerPoint Presentation</vt:lpstr>
      <vt:lpstr>Q&amp;A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IMI impact on:</dc:title>
  <dc:creator>RIBEIRO Rui (IHI)</dc:creator>
  <cp:lastModifiedBy>LIM Tek-Ang (IHI)</cp:lastModifiedBy>
  <cp:revision>23</cp:revision>
  <dcterms:created xsi:type="dcterms:W3CDTF">2023-04-12T15:11:06Z</dcterms:created>
  <dcterms:modified xsi:type="dcterms:W3CDTF">2023-11-10T08:55:33Z</dcterms:modified>
</cp:coreProperties>
</file>